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1"/>
  </p:sldMasterIdLst>
  <p:sldIdLst>
    <p:sldId id="256" r:id="rId2"/>
    <p:sldId id="257" r:id="rId3"/>
    <p:sldId id="262" r:id="rId4"/>
    <p:sldId id="261" r:id="rId5"/>
    <p:sldId id="263" r:id="rId6"/>
    <p:sldId id="264" r:id="rId7"/>
    <p:sldId id="258" r:id="rId8"/>
    <p:sldId id="265" r:id="rId9"/>
    <p:sldId id="274" r:id="rId10"/>
    <p:sldId id="275" r:id="rId11"/>
    <p:sldId id="276" r:id="rId12"/>
    <p:sldId id="259" r:id="rId13"/>
    <p:sldId id="269" r:id="rId14"/>
    <p:sldId id="270" r:id="rId15"/>
    <p:sldId id="272" r:id="rId16"/>
    <p:sldId id="260"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097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501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47807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1445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82126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35165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8/16/2020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1804563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8615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0922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7922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8/16/2020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480394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5741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5148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8477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8/16/2020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070304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8/16/2020</a:t>
            </a:fld>
            <a:endParaRPr lang="en-US" dirty="0"/>
          </a:p>
        </p:txBody>
      </p:sp>
    </p:spTree>
    <p:extLst>
      <p:ext uri="{BB962C8B-B14F-4D97-AF65-F5344CB8AC3E}">
        <p14:creationId xmlns:p14="http://schemas.microsoft.com/office/powerpoint/2010/main" val="37747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8/16/2020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986113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ctrTitle"/>
          </p:nvPr>
        </p:nvSpPr>
        <p:spPr/>
        <p:txBody>
          <a:bodyPr/>
          <a:lstStyle/>
          <a:p>
            <a:r>
              <a:rPr lang="en-US" dirty="0"/>
              <a:t>THT Brahmotsavam Online Competitions</a:t>
            </a:r>
          </a:p>
        </p:txBody>
      </p:sp>
      <p:sp>
        <p:nvSpPr>
          <p:cNvPr id="3" name="Subtitle 2">
            <a:extLst>
              <a:ext uri="{FF2B5EF4-FFF2-40B4-BE49-F238E27FC236}">
                <a16:creationId xmlns:a16="http://schemas.microsoft.com/office/drawing/2014/main" id="{DE914C9A-A125-4B19-9883-FF55E5DD00E1}"/>
              </a:ext>
            </a:extLst>
          </p:cNvPr>
          <p:cNvSpPr>
            <a:spLocks noGrp="1"/>
          </p:cNvSpPr>
          <p:nvPr>
            <p:ph type="subTitle" idx="1"/>
          </p:nvPr>
        </p:nvSpPr>
        <p:spPr/>
        <p:txBody>
          <a:bodyPr/>
          <a:lstStyle/>
          <a:p>
            <a:r>
              <a:rPr lang="en-US" dirty="0"/>
              <a:t>August 3</a:t>
            </a:r>
            <a:r>
              <a:rPr lang="en-US" baseline="30000" dirty="0"/>
              <a:t>rd</a:t>
            </a:r>
            <a:r>
              <a:rPr lang="en-US" dirty="0"/>
              <a:t> – August 7th</a:t>
            </a:r>
          </a:p>
        </p:txBody>
      </p:sp>
    </p:spTree>
    <p:extLst>
      <p:ext uri="{BB962C8B-B14F-4D97-AF65-F5344CB8AC3E}">
        <p14:creationId xmlns:p14="http://schemas.microsoft.com/office/powerpoint/2010/main" val="1149326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title"/>
          </p:nvPr>
        </p:nvSpPr>
        <p:spPr>
          <a:xfrm>
            <a:off x="677334" y="609600"/>
            <a:ext cx="8596668" cy="797169"/>
          </a:xfrm>
        </p:spPr>
        <p:txBody>
          <a:bodyPr>
            <a:normAutofit fontScale="90000"/>
          </a:bodyPr>
          <a:lstStyle/>
          <a:p>
            <a:pPr algn="ctr"/>
            <a:r>
              <a:rPr lang="en-US" sz="4000" dirty="0"/>
              <a:t>Day 2  – Short Shloka/ Long Shloka/     Veda Chanting</a:t>
            </a:r>
          </a:p>
        </p:txBody>
      </p:sp>
      <p:sp>
        <p:nvSpPr>
          <p:cNvPr id="11" name="Text Placeholder 10">
            <a:extLst>
              <a:ext uri="{FF2B5EF4-FFF2-40B4-BE49-F238E27FC236}">
                <a16:creationId xmlns:a16="http://schemas.microsoft.com/office/drawing/2014/main" id="{21438F54-9DF3-4DA3-9ABF-236F73DC6ACC}"/>
              </a:ext>
            </a:extLst>
          </p:cNvPr>
          <p:cNvSpPr>
            <a:spLocks noGrp="1"/>
          </p:cNvSpPr>
          <p:nvPr>
            <p:ph type="body" idx="1"/>
          </p:nvPr>
        </p:nvSpPr>
        <p:spPr>
          <a:xfrm>
            <a:off x="675745" y="1652954"/>
            <a:ext cx="4185623" cy="1084291"/>
          </a:xfrm>
        </p:spPr>
        <p:txBody>
          <a:bodyPr/>
          <a:lstStyle/>
          <a:p>
            <a:r>
              <a:rPr lang="en-US" sz="3200" b="1" dirty="0"/>
              <a:t>Age Group 11-14 Long Shlokas</a:t>
            </a:r>
          </a:p>
        </p:txBody>
      </p:sp>
      <p:sp>
        <p:nvSpPr>
          <p:cNvPr id="12" name="Content Placeholder 11">
            <a:extLst>
              <a:ext uri="{FF2B5EF4-FFF2-40B4-BE49-F238E27FC236}">
                <a16:creationId xmlns:a16="http://schemas.microsoft.com/office/drawing/2014/main" id="{12A14E14-061E-4E86-B14E-3B5986B0D89E}"/>
              </a:ext>
            </a:extLst>
          </p:cNvPr>
          <p:cNvSpPr>
            <a:spLocks noGrp="1"/>
          </p:cNvSpPr>
          <p:nvPr>
            <p:ph sz="half" idx="2"/>
          </p:nvPr>
        </p:nvSpPr>
        <p:spPr>
          <a:xfrm>
            <a:off x="675744" y="2659166"/>
            <a:ext cx="5816495" cy="3874565"/>
          </a:xfrm>
        </p:spPr>
        <p:txBody>
          <a:bodyPr>
            <a:normAutofit/>
          </a:bodyPr>
          <a:lstStyle/>
          <a:p>
            <a:r>
              <a:rPr lang="en-US" sz="2200" b="1" dirty="0"/>
              <a:t>Runner-up 2: Ananya </a:t>
            </a:r>
            <a:r>
              <a:rPr lang="en-US" sz="2200" b="1" dirty="0" err="1"/>
              <a:t>Patchigolla</a:t>
            </a:r>
            <a:r>
              <a:rPr lang="en-US" sz="2200" b="1" dirty="0"/>
              <a:t>        </a:t>
            </a:r>
          </a:p>
          <a:p>
            <a:pPr marL="0" indent="0">
              <a:buNone/>
            </a:pPr>
            <a:r>
              <a:rPr lang="en-US" sz="2200" b="1" dirty="0"/>
              <a:t>                      : Krishna </a:t>
            </a:r>
            <a:r>
              <a:rPr lang="en-US" sz="2200" b="1" dirty="0" err="1"/>
              <a:t>Kammanadiminti</a:t>
            </a:r>
            <a:r>
              <a:rPr lang="en-US" sz="2200" b="1" dirty="0"/>
              <a:t> </a:t>
            </a:r>
          </a:p>
          <a:p>
            <a:r>
              <a:rPr lang="en-US" sz="2200" b="1" dirty="0"/>
              <a:t>Runner-up 1:  </a:t>
            </a:r>
            <a:r>
              <a:rPr lang="en-US" sz="2200" b="1" dirty="0" err="1"/>
              <a:t>Agamya</a:t>
            </a:r>
            <a:r>
              <a:rPr lang="en-US" sz="2200" b="1" dirty="0"/>
              <a:t> R</a:t>
            </a:r>
          </a:p>
          <a:p>
            <a:r>
              <a:rPr lang="en-US" sz="2200" b="1" dirty="0"/>
              <a:t>Winner:  </a:t>
            </a:r>
            <a:r>
              <a:rPr lang="en-US" sz="2200" b="1" dirty="0" err="1"/>
              <a:t>Samanyu</a:t>
            </a:r>
            <a:r>
              <a:rPr lang="en-US" sz="2200" b="1" dirty="0"/>
              <a:t> Manjunath</a:t>
            </a:r>
          </a:p>
        </p:txBody>
      </p:sp>
      <p:sp>
        <p:nvSpPr>
          <p:cNvPr id="13" name="Text Placeholder 12">
            <a:extLst>
              <a:ext uri="{FF2B5EF4-FFF2-40B4-BE49-F238E27FC236}">
                <a16:creationId xmlns:a16="http://schemas.microsoft.com/office/drawing/2014/main" id="{95A62463-B332-44B1-8B0D-493FE59B59C0}"/>
              </a:ext>
            </a:extLst>
          </p:cNvPr>
          <p:cNvSpPr>
            <a:spLocks noGrp="1"/>
          </p:cNvSpPr>
          <p:nvPr>
            <p:ph type="body" sz="quarter" idx="3"/>
          </p:nvPr>
        </p:nvSpPr>
        <p:spPr>
          <a:xfrm>
            <a:off x="6386714" y="1469367"/>
            <a:ext cx="4185618" cy="1189799"/>
          </a:xfrm>
        </p:spPr>
        <p:txBody>
          <a:bodyPr/>
          <a:lstStyle/>
          <a:p>
            <a:r>
              <a:rPr lang="en-US" sz="3200" b="1" dirty="0"/>
              <a:t>Age Group 11-14 Veda Chanting</a:t>
            </a:r>
          </a:p>
        </p:txBody>
      </p:sp>
      <p:sp>
        <p:nvSpPr>
          <p:cNvPr id="14" name="Content Placeholder 13">
            <a:extLst>
              <a:ext uri="{FF2B5EF4-FFF2-40B4-BE49-F238E27FC236}">
                <a16:creationId xmlns:a16="http://schemas.microsoft.com/office/drawing/2014/main" id="{C626F0A4-4C3D-4254-9422-9C09B3948C1B}"/>
              </a:ext>
            </a:extLst>
          </p:cNvPr>
          <p:cNvSpPr>
            <a:spLocks noGrp="1"/>
          </p:cNvSpPr>
          <p:nvPr>
            <p:ph sz="quarter" idx="4"/>
          </p:nvPr>
        </p:nvSpPr>
        <p:spPr>
          <a:xfrm>
            <a:off x="6157546" y="2659167"/>
            <a:ext cx="5572900" cy="3877402"/>
          </a:xfrm>
        </p:spPr>
        <p:txBody>
          <a:bodyPr>
            <a:noAutofit/>
          </a:bodyPr>
          <a:lstStyle/>
          <a:p>
            <a:r>
              <a:rPr lang="en-US" sz="2200" b="1" dirty="0"/>
              <a:t>Runner-up 1: Aditya Karthik        </a:t>
            </a:r>
          </a:p>
          <a:p>
            <a:pPr marL="0" indent="0">
              <a:buNone/>
            </a:pPr>
            <a:r>
              <a:rPr lang="en-US" sz="2200" b="1" dirty="0"/>
              <a:t>                      : Krishna </a:t>
            </a:r>
            <a:r>
              <a:rPr lang="en-US" sz="2200" b="1" dirty="0" err="1"/>
              <a:t>Kammanadiminti</a:t>
            </a:r>
            <a:r>
              <a:rPr lang="en-US" sz="2200" b="1" dirty="0"/>
              <a:t> </a:t>
            </a:r>
          </a:p>
          <a:p>
            <a:r>
              <a:rPr lang="en-US" sz="2200" b="1" dirty="0"/>
              <a:t>Winners  : Vardhan Ramanathan         </a:t>
            </a:r>
          </a:p>
          <a:p>
            <a:pPr marL="0" indent="0">
              <a:buNone/>
            </a:pPr>
            <a:r>
              <a:rPr lang="en-US" sz="2200" b="1" dirty="0"/>
              <a:t>                   : Saranya Varanasi</a:t>
            </a:r>
          </a:p>
        </p:txBody>
      </p:sp>
    </p:spTree>
    <p:extLst>
      <p:ext uri="{BB962C8B-B14F-4D97-AF65-F5344CB8AC3E}">
        <p14:creationId xmlns:p14="http://schemas.microsoft.com/office/powerpoint/2010/main" val="4020750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anim calcmode="lin" valueType="num">
                                      <p:cBhvr>
                                        <p:cTn id="15" dur="1000" fill="hold"/>
                                        <p:tgtEl>
                                          <p:spTgt spid="1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1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2">
                                            <p:txEl>
                                              <p:pRg st="2" end="2"/>
                                            </p:txEl>
                                          </p:spTgt>
                                        </p:tgtEl>
                                        <p:attrNameLst>
                                          <p:attrName>style.visibility</p:attrName>
                                        </p:attrNameLst>
                                      </p:cBhvr>
                                      <p:to>
                                        <p:strVal val="visible"/>
                                      </p:to>
                                    </p:set>
                                    <p:anim calcmode="lin" valueType="num">
                                      <p:cBhvr>
                                        <p:cTn id="23" dur="1000" fill="hold"/>
                                        <p:tgtEl>
                                          <p:spTgt spid="1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1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1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1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2">
                                            <p:txEl>
                                              <p:pRg st="3" end="3"/>
                                            </p:txEl>
                                          </p:spTgt>
                                        </p:tgtEl>
                                        <p:attrNameLst>
                                          <p:attrName>style.visibility</p:attrName>
                                        </p:attrNameLst>
                                      </p:cBhvr>
                                      <p:to>
                                        <p:strVal val="visible"/>
                                      </p:to>
                                    </p:set>
                                    <p:anim calcmode="lin" valueType="num">
                                      <p:cBhvr>
                                        <p:cTn id="31" dur="1000" fill="hold"/>
                                        <p:tgtEl>
                                          <p:spTgt spid="12">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12">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12">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12">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4">
                                            <p:txEl>
                                              <p:pRg st="0" end="0"/>
                                            </p:txEl>
                                          </p:spTgt>
                                        </p:tgtEl>
                                        <p:attrNameLst>
                                          <p:attrName>style.visibility</p:attrName>
                                        </p:attrNameLst>
                                      </p:cBhvr>
                                      <p:to>
                                        <p:strVal val="visible"/>
                                      </p:to>
                                    </p:set>
                                    <p:anim calcmode="lin" valueType="num">
                                      <p:cBhvr>
                                        <p:cTn id="39" dur="10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40" dur="1000" fill="hold"/>
                                        <p:tgtEl>
                                          <p:spTgt spid="14">
                                            <p:txEl>
                                              <p:pRg st="0" end="0"/>
                                            </p:txEl>
                                          </p:spTgt>
                                        </p:tgtEl>
                                        <p:attrNameLst>
                                          <p:attrName>ppt_h</p:attrName>
                                        </p:attrNameLst>
                                      </p:cBhvr>
                                      <p:tavLst>
                                        <p:tav tm="0">
                                          <p:val>
                                            <p:fltVal val="0"/>
                                          </p:val>
                                        </p:tav>
                                        <p:tav tm="100000">
                                          <p:val>
                                            <p:strVal val="#ppt_h"/>
                                          </p:val>
                                        </p:tav>
                                      </p:tavLst>
                                    </p:anim>
                                    <p:anim calcmode="lin" valueType="num">
                                      <p:cBhvr>
                                        <p:cTn id="41" dur="1000" fill="hold"/>
                                        <p:tgtEl>
                                          <p:spTgt spid="14">
                                            <p:txEl>
                                              <p:pRg st="0" end="0"/>
                                            </p:txEl>
                                          </p:spTgt>
                                        </p:tgtEl>
                                        <p:attrNameLst>
                                          <p:attrName>style.rotation</p:attrName>
                                        </p:attrNameLst>
                                      </p:cBhvr>
                                      <p:tavLst>
                                        <p:tav tm="0">
                                          <p:val>
                                            <p:fltVal val="90"/>
                                          </p:val>
                                        </p:tav>
                                        <p:tav tm="100000">
                                          <p:val>
                                            <p:fltVal val="0"/>
                                          </p:val>
                                        </p:tav>
                                      </p:tavLst>
                                    </p:anim>
                                    <p:animEffect transition="in" filter="fade">
                                      <p:cBhvr>
                                        <p:cTn id="42" dur="1000"/>
                                        <p:tgtEl>
                                          <p:spTgt spid="14">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4">
                                            <p:txEl>
                                              <p:pRg st="1" end="1"/>
                                            </p:txEl>
                                          </p:spTgt>
                                        </p:tgtEl>
                                        <p:attrNameLst>
                                          <p:attrName>style.visibility</p:attrName>
                                        </p:attrNameLst>
                                      </p:cBhvr>
                                      <p:to>
                                        <p:strVal val="visible"/>
                                      </p:to>
                                    </p:set>
                                    <p:anim calcmode="lin" valueType="num">
                                      <p:cBhvr>
                                        <p:cTn id="47" dur="1000" fill="hold"/>
                                        <p:tgtEl>
                                          <p:spTgt spid="14">
                                            <p:txEl>
                                              <p:pRg st="1" end="1"/>
                                            </p:txEl>
                                          </p:spTgt>
                                        </p:tgtEl>
                                        <p:attrNameLst>
                                          <p:attrName>ppt_w</p:attrName>
                                        </p:attrNameLst>
                                      </p:cBhvr>
                                      <p:tavLst>
                                        <p:tav tm="0">
                                          <p:val>
                                            <p:fltVal val="0"/>
                                          </p:val>
                                        </p:tav>
                                        <p:tav tm="100000">
                                          <p:val>
                                            <p:strVal val="#ppt_w"/>
                                          </p:val>
                                        </p:tav>
                                      </p:tavLst>
                                    </p:anim>
                                    <p:anim calcmode="lin" valueType="num">
                                      <p:cBhvr>
                                        <p:cTn id="48" dur="1000" fill="hold"/>
                                        <p:tgtEl>
                                          <p:spTgt spid="14">
                                            <p:txEl>
                                              <p:pRg st="1" end="1"/>
                                            </p:txEl>
                                          </p:spTgt>
                                        </p:tgtEl>
                                        <p:attrNameLst>
                                          <p:attrName>ppt_h</p:attrName>
                                        </p:attrNameLst>
                                      </p:cBhvr>
                                      <p:tavLst>
                                        <p:tav tm="0">
                                          <p:val>
                                            <p:fltVal val="0"/>
                                          </p:val>
                                        </p:tav>
                                        <p:tav tm="100000">
                                          <p:val>
                                            <p:strVal val="#ppt_h"/>
                                          </p:val>
                                        </p:tav>
                                      </p:tavLst>
                                    </p:anim>
                                    <p:anim calcmode="lin" valueType="num">
                                      <p:cBhvr>
                                        <p:cTn id="49" dur="1000" fill="hold"/>
                                        <p:tgtEl>
                                          <p:spTgt spid="14">
                                            <p:txEl>
                                              <p:pRg st="1" end="1"/>
                                            </p:txEl>
                                          </p:spTgt>
                                        </p:tgtEl>
                                        <p:attrNameLst>
                                          <p:attrName>style.rotation</p:attrName>
                                        </p:attrNameLst>
                                      </p:cBhvr>
                                      <p:tavLst>
                                        <p:tav tm="0">
                                          <p:val>
                                            <p:fltVal val="90"/>
                                          </p:val>
                                        </p:tav>
                                        <p:tav tm="100000">
                                          <p:val>
                                            <p:fltVal val="0"/>
                                          </p:val>
                                        </p:tav>
                                      </p:tavLst>
                                    </p:anim>
                                    <p:animEffect transition="in" filter="fade">
                                      <p:cBhvr>
                                        <p:cTn id="50" dur="1000"/>
                                        <p:tgtEl>
                                          <p:spTgt spid="14">
                                            <p:txEl>
                                              <p:pRg st="1" end="1"/>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14">
                                            <p:txEl>
                                              <p:pRg st="2" end="2"/>
                                            </p:txEl>
                                          </p:spTgt>
                                        </p:tgtEl>
                                        <p:attrNameLst>
                                          <p:attrName>style.visibility</p:attrName>
                                        </p:attrNameLst>
                                      </p:cBhvr>
                                      <p:to>
                                        <p:strVal val="visible"/>
                                      </p:to>
                                    </p:set>
                                    <p:anim calcmode="lin" valueType="num">
                                      <p:cBhvr>
                                        <p:cTn id="55" dur="1000" fill="hold"/>
                                        <p:tgtEl>
                                          <p:spTgt spid="14">
                                            <p:txEl>
                                              <p:pRg st="2" end="2"/>
                                            </p:txEl>
                                          </p:spTgt>
                                        </p:tgtEl>
                                        <p:attrNameLst>
                                          <p:attrName>ppt_w</p:attrName>
                                        </p:attrNameLst>
                                      </p:cBhvr>
                                      <p:tavLst>
                                        <p:tav tm="0">
                                          <p:val>
                                            <p:fltVal val="0"/>
                                          </p:val>
                                        </p:tav>
                                        <p:tav tm="100000">
                                          <p:val>
                                            <p:strVal val="#ppt_w"/>
                                          </p:val>
                                        </p:tav>
                                      </p:tavLst>
                                    </p:anim>
                                    <p:anim calcmode="lin" valueType="num">
                                      <p:cBhvr>
                                        <p:cTn id="56" dur="1000" fill="hold"/>
                                        <p:tgtEl>
                                          <p:spTgt spid="14">
                                            <p:txEl>
                                              <p:pRg st="2" end="2"/>
                                            </p:txEl>
                                          </p:spTgt>
                                        </p:tgtEl>
                                        <p:attrNameLst>
                                          <p:attrName>ppt_h</p:attrName>
                                        </p:attrNameLst>
                                      </p:cBhvr>
                                      <p:tavLst>
                                        <p:tav tm="0">
                                          <p:val>
                                            <p:fltVal val="0"/>
                                          </p:val>
                                        </p:tav>
                                        <p:tav tm="100000">
                                          <p:val>
                                            <p:strVal val="#ppt_h"/>
                                          </p:val>
                                        </p:tav>
                                      </p:tavLst>
                                    </p:anim>
                                    <p:anim calcmode="lin" valueType="num">
                                      <p:cBhvr>
                                        <p:cTn id="57" dur="1000" fill="hold"/>
                                        <p:tgtEl>
                                          <p:spTgt spid="14">
                                            <p:txEl>
                                              <p:pRg st="2" end="2"/>
                                            </p:txEl>
                                          </p:spTgt>
                                        </p:tgtEl>
                                        <p:attrNameLst>
                                          <p:attrName>style.rotation</p:attrName>
                                        </p:attrNameLst>
                                      </p:cBhvr>
                                      <p:tavLst>
                                        <p:tav tm="0">
                                          <p:val>
                                            <p:fltVal val="90"/>
                                          </p:val>
                                        </p:tav>
                                        <p:tav tm="100000">
                                          <p:val>
                                            <p:fltVal val="0"/>
                                          </p:val>
                                        </p:tav>
                                      </p:tavLst>
                                    </p:anim>
                                    <p:animEffect transition="in" filter="fade">
                                      <p:cBhvr>
                                        <p:cTn id="58" dur="1000"/>
                                        <p:tgtEl>
                                          <p:spTgt spid="14">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14">
                                            <p:txEl>
                                              <p:pRg st="3" end="3"/>
                                            </p:txEl>
                                          </p:spTgt>
                                        </p:tgtEl>
                                        <p:attrNameLst>
                                          <p:attrName>style.visibility</p:attrName>
                                        </p:attrNameLst>
                                      </p:cBhvr>
                                      <p:to>
                                        <p:strVal val="visible"/>
                                      </p:to>
                                    </p:set>
                                    <p:anim calcmode="lin" valueType="num">
                                      <p:cBhvr>
                                        <p:cTn id="63" dur="1000" fill="hold"/>
                                        <p:tgtEl>
                                          <p:spTgt spid="14">
                                            <p:txEl>
                                              <p:pRg st="3" end="3"/>
                                            </p:txEl>
                                          </p:spTgt>
                                        </p:tgtEl>
                                        <p:attrNameLst>
                                          <p:attrName>ppt_w</p:attrName>
                                        </p:attrNameLst>
                                      </p:cBhvr>
                                      <p:tavLst>
                                        <p:tav tm="0">
                                          <p:val>
                                            <p:fltVal val="0"/>
                                          </p:val>
                                        </p:tav>
                                        <p:tav tm="100000">
                                          <p:val>
                                            <p:strVal val="#ppt_w"/>
                                          </p:val>
                                        </p:tav>
                                      </p:tavLst>
                                    </p:anim>
                                    <p:anim calcmode="lin" valueType="num">
                                      <p:cBhvr>
                                        <p:cTn id="64" dur="1000" fill="hold"/>
                                        <p:tgtEl>
                                          <p:spTgt spid="14">
                                            <p:txEl>
                                              <p:pRg st="3" end="3"/>
                                            </p:txEl>
                                          </p:spTgt>
                                        </p:tgtEl>
                                        <p:attrNameLst>
                                          <p:attrName>ppt_h</p:attrName>
                                        </p:attrNameLst>
                                      </p:cBhvr>
                                      <p:tavLst>
                                        <p:tav tm="0">
                                          <p:val>
                                            <p:fltVal val="0"/>
                                          </p:val>
                                        </p:tav>
                                        <p:tav tm="100000">
                                          <p:val>
                                            <p:strVal val="#ppt_h"/>
                                          </p:val>
                                        </p:tav>
                                      </p:tavLst>
                                    </p:anim>
                                    <p:anim calcmode="lin" valueType="num">
                                      <p:cBhvr>
                                        <p:cTn id="65" dur="1000" fill="hold"/>
                                        <p:tgtEl>
                                          <p:spTgt spid="14">
                                            <p:txEl>
                                              <p:pRg st="3" end="3"/>
                                            </p:txEl>
                                          </p:spTgt>
                                        </p:tgtEl>
                                        <p:attrNameLst>
                                          <p:attrName>style.rotation</p:attrName>
                                        </p:attrNameLst>
                                      </p:cBhvr>
                                      <p:tavLst>
                                        <p:tav tm="0">
                                          <p:val>
                                            <p:fltVal val="90"/>
                                          </p:val>
                                        </p:tav>
                                        <p:tav tm="100000">
                                          <p:val>
                                            <p:fltVal val="0"/>
                                          </p:val>
                                        </p:tav>
                                      </p:tavLst>
                                    </p:anim>
                                    <p:animEffect transition="in" filter="fade">
                                      <p:cBhvr>
                                        <p:cTn id="66" dur="10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title"/>
          </p:nvPr>
        </p:nvSpPr>
        <p:spPr>
          <a:xfrm>
            <a:off x="677334" y="609600"/>
            <a:ext cx="8596668" cy="797169"/>
          </a:xfrm>
        </p:spPr>
        <p:txBody>
          <a:bodyPr>
            <a:normAutofit fontScale="90000"/>
          </a:bodyPr>
          <a:lstStyle/>
          <a:p>
            <a:pPr algn="ctr"/>
            <a:r>
              <a:rPr lang="en-US" sz="4000" dirty="0"/>
              <a:t>Day 2  – Short Shloka/ Long Shloka/     Veda Chanting</a:t>
            </a:r>
          </a:p>
        </p:txBody>
      </p:sp>
      <p:sp>
        <p:nvSpPr>
          <p:cNvPr id="11" name="Text Placeholder 10">
            <a:extLst>
              <a:ext uri="{FF2B5EF4-FFF2-40B4-BE49-F238E27FC236}">
                <a16:creationId xmlns:a16="http://schemas.microsoft.com/office/drawing/2014/main" id="{21438F54-9DF3-4DA3-9ABF-236F73DC6ACC}"/>
              </a:ext>
            </a:extLst>
          </p:cNvPr>
          <p:cNvSpPr>
            <a:spLocks noGrp="1"/>
          </p:cNvSpPr>
          <p:nvPr>
            <p:ph type="body" idx="1"/>
          </p:nvPr>
        </p:nvSpPr>
        <p:spPr>
          <a:xfrm>
            <a:off x="1681584" y="1941490"/>
            <a:ext cx="4185623" cy="1084291"/>
          </a:xfrm>
        </p:spPr>
        <p:txBody>
          <a:bodyPr/>
          <a:lstStyle/>
          <a:p>
            <a:r>
              <a:rPr lang="en-US" sz="3200" b="1" dirty="0"/>
              <a:t>Age Group 15-18 Long Shlokas</a:t>
            </a:r>
          </a:p>
        </p:txBody>
      </p:sp>
      <p:sp>
        <p:nvSpPr>
          <p:cNvPr id="12" name="Content Placeholder 11">
            <a:extLst>
              <a:ext uri="{FF2B5EF4-FFF2-40B4-BE49-F238E27FC236}">
                <a16:creationId xmlns:a16="http://schemas.microsoft.com/office/drawing/2014/main" id="{12A14E14-061E-4E86-B14E-3B5986B0D89E}"/>
              </a:ext>
            </a:extLst>
          </p:cNvPr>
          <p:cNvSpPr>
            <a:spLocks noGrp="1"/>
          </p:cNvSpPr>
          <p:nvPr>
            <p:ph sz="half" idx="2"/>
          </p:nvPr>
        </p:nvSpPr>
        <p:spPr>
          <a:xfrm>
            <a:off x="1276636" y="3560503"/>
            <a:ext cx="5816495" cy="3874565"/>
          </a:xfrm>
        </p:spPr>
        <p:txBody>
          <a:bodyPr>
            <a:normAutofit/>
          </a:bodyPr>
          <a:lstStyle/>
          <a:p>
            <a:r>
              <a:rPr lang="en-US" sz="2400" b="1" dirty="0"/>
              <a:t>Winner: </a:t>
            </a:r>
            <a:r>
              <a:rPr lang="en-US" sz="2400" b="1" dirty="0" err="1"/>
              <a:t>Lahari</a:t>
            </a:r>
            <a:r>
              <a:rPr lang="en-US" sz="2400" b="1" dirty="0"/>
              <a:t> </a:t>
            </a:r>
            <a:r>
              <a:rPr lang="en-US" sz="2400" b="1" dirty="0" err="1"/>
              <a:t>Kammanadiminti</a:t>
            </a:r>
            <a:r>
              <a:rPr lang="en-US" sz="2400" b="1" dirty="0"/>
              <a:t> </a:t>
            </a:r>
          </a:p>
        </p:txBody>
      </p:sp>
    </p:spTree>
    <p:extLst>
      <p:ext uri="{BB962C8B-B14F-4D97-AF65-F5344CB8AC3E}">
        <p14:creationId xmlns:p14="http://schemas.microsoft.com/office/powerpoint/2010/main" val="4062330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ctrTitle"/>
          </p:nvPr>
        </p:nvSpPr>
        <p:spPr>
          <a:xfrm>
            <a:off x="768512" y="0"/>
            <a:ext cx="9078873" cy="1222131"/>
          </a:xfrm>
        </p:spPr>
        <p:txBody>
          <a:bodyPr/>
          <a:lstStyle/>
          <a:p>
            <a:pPr algn="ctr"/>
            <a:r>
              <a:rPr lang="en-US" sz="4000" dirty="0"/>
              <a:t>Day 3  – 3D Modeling/ Rangoli</a:t>
            </a:r>
          </a:p>
        </p:txBody>
      </p:sp>
      <p:sp>
        <p:nvSpPr>
          <p:cNvPr id="3" name="Subtitle 2">
            <a:extLst>
              <a:ext uri="{FF2B5EF4-FFF2-40B4-BE49-F238E27FC236}">
                <a16:creationId xmlns:a16="http://schemas.microsoft.com/office/drawing/2014/main" id="{DE914C9A-A125-4B19-9883-FF55E5DD00E1}"/>
              </a:ext>
            </a:extLst>
          </p:cNvPr>
          <p:cNvSpPr>
            <a:spLocks noGrp="1"/>
          </p:cNvSpPr>
          <p:nvPr>
            <p:ph type="subTitle" idx="1"/>
          </p:nvPr>
        </p:nvSpPr>
        <p:spPr>
          <a:xfrm>
            <a:off x="1507067" y="1714500"/>
            <a:ext cx="7766936" cy="4809392"/>
          </a:xfrm>
        </p:spPr>
        <p:txBody>
          <a:bodyPr>
            <a:normAutofit lnSpcReduction="10000"/>
          </a:bodyPr>
          <a:lstStyle/>
          <a:p>
            <a:pPr marL="285750" indent="-285750" algn="l">
              <a:buFont typeface="Arial" panose="020B0604020202020204" pitchFamily="34" charset="0"/>
              <a:buChar char="•"/>
            </a:pPr>
            <a:r>
              <a:rPr lang="en-US" sz="2400" dirty="0"/>
              <a:t>We have received around 25 submissions on Day3 and every submission is piece of art. The judges would like to congratulate every participant for their contribution and would like to remind that everyone is a winner in this</a:t>
            </a:r>
          </a:p>
          <a:p>
            <a:pPr marL="285750" indent="-285750" algn="l">
              <a:buFont typeface="Arial" panose="020B0604020202020204" pitchFamily="34" charset="0"/>
              <a:buChar char="•"/>
            </a:pPr>
            <a:r>
              <a:rPr lang="en-US" sz="2400" dirty="0"/>
              <a:t>Judges had a tough time deciding the winners and were forced to spend extra time/efforts to decide the final winners.</a:t>
            </a:r>
          </a:p>
          <a:p>
            <a:pPr marL="285750" indent="-285750" algn="l">
              <a:buFont typeface="Arial" panose="020B0604020202020204" pitchFamily="34" charset="0"/>
              <a:buChar char="•"/>
            </a:pPr>
            <a:r>
              <a:rPr lang="en-US" sz="2400" dirty="0"/>
              <a:t>We will send participation certificates to everyone in a week. We will give </a:t>
            </a:r>
            <a:r>
              <a:rPr lang="en-US" sz="2400" dirty="0" err="1"/>
              <a:t>momento</a:t>
            </a:r>
            <a:r>
              <a:rPr lang="en-US" sz="2400" dirty="0"/>
              <a:t>/medal to winners, in one future temple event. Thanks to everyone.</a:t>
            </a:r>
          </a:p>
          <a:p>
            <a:pPr marL="285750" indent="-285750" algn="l">
              <a:buFont typeface="Arial" panose="020B0604020202020204" pitchFamily="34" charset="0"/>
              <a:buChar char="•"/>
            </a:pPr>
            <a:r>
              <a:rPr lang="en-US" sz="2400" dirty="0"/>
              <a:t>We will publish all the winners 3D Modeling/Rangoli art work in one of future temple events.</a:t>
            </a:r>
          </a:p>
          <a:p>
            <a:pPr marL="285750" indent="-285750" algn="l">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263745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title"/>
          </p:nvPr>
        </p:nvSpPr>
        <p:spPr>
          <a:xfrm>
            <a:off x="677334" y="609600"/>
            <a:ext cx="8596668" cy="797169"/>
          </a:xfrm>
        </p:spPr>
        <p:txBody>
          <a:bodyPr/>
          <a:lstStyle/>
          <a:p>
            <a:pPr algn="ctr"/>
            <a:r>
              <a:rPr lang="en-US" sz="4000" dirty="0"/>
              <a:t>Day 3  – 3D Modeling/ Rangoli</a:t>
            </a:r>
          </a:p>
        </p:txBody>
      </p:sp>
      <p:sp>
        <p:nvSpPr>
          <p:cNvPr id="11" name="Text Placeholder 10">
            <a:extLst>
              <a:ext uri="{FF2B5EF4-FFF2-40B4-BE49-F238E27FC236}">
                <a16:creationId xmlns:a16="http://schemas.microsoft.com/office/drawing/2014/main" id="{21438F54-9DF3-4DA3-9ABF-236F73DC6ACC}"/>
              </a:ext>
            </a:extLst>
          </p:cNvPr>
          <p:cNvSpPr>
            <a:spLocks noGrp="1"/>
          </p:cNvSpPr>
          <p:nvPr>
            <p:ph type="body" idx="1"/>
          </p:nvPr>
        </p:nvSpPr>
        <p:spPr>
          <a:xfrm>
            <a:off x="675745" y="1652954"/>
            <a:ext cx="4185623" cy="1084291"/>
          </a:xfrm>
        </p:spPr>
        <p:txBody>
          <a:bodyPr/>
          <a:lstStyle/>
          <a:p>
            <a:r>
              <a:rPr lang="en-US" sz="3200" b="1" dirty="0"/>
              <a:t>Age Group 3-6       3D Modeling</a:t>
            </a:r>
          </a:p>
        </p:txBody>
      </p:sp>
      <p:sp>
        <p:nvSpPr>
          <p:cNvPr id="12" name="Content Placeholder 11">
            <a:extLst>
              <a:ext uri="{FF2B5EF4-FFF2-40B4-BE49-F238E27FC236}">
                <a16:creationId xmlns:a16="http://schemas.microsoft.com/office/drawing/2014/main" id="{12A14E14-061E-4E86-B14E-3B5986B0D89E}"/>
              </a:ext>
            </a:extLst>
          </p:cNvPr>
          <p:cNvSpPr>
            <a:spLocks noGrp="1"/>
          </p:cNvSpPr>
          <p:nvPr>
            <p:ph sz="half" idx="2"/>
          </p:nvPr>
        </p:nvSpPr>
        <p:spPr>
          <a:xfrm>
            <a:off x="675745" y="3229614"/>
            <a:ext cx="5182130" cy="3304117"/>
          </a:xfrm>
        </p:spPr>
        <p:txBody>
          <a:bodyPr>
            <a:normAutofit/>
          </a:bodyPr>
          <a:lstStyle/>
          <a:p>
            <a:r>
              <a:rPr lang="en-US" sz="3200" b="1" dirty="0"/>
              <a:t>Winner:  Anvi </a:t>
            </a:r>
            <a:r>
              <a:rPr lang="en-US" sz="3200" b="1" dirty="0" err="1"/>
              <a:t>Kollipara</a:t>
            </a:r>
            <a:endParaRPr lang="en-US" sz="3200" b="1" dirty="0"/>
          </a:p>
        </p:txBody>
      </p:sp>
      <p:sp>
        <p:nvSpPr>
          <p:cNvPr id="13" name="Text Placeholder 12">
            <a:extLst>
              <a:ext uri="{FF2B5EF4-FFF2-40B4-BE49-F238E27FC236}">
                <a16:creationId xmlns:a16="http://schemas.microsoft.com/office/drawing/2014/main" id="{95A62463-B332-44B1-8B0D-493FE59B59C0}"/>
              </a:ext>
            </a:extLst>
          </p:cNvPr>
          <p:cNvSpPr>
            <a:spLocks noGrp="1"/>
          </p:cNvSpPr>
          <p:nvPr>
            <p:ph type="body" sz="quarter" idx="3"/>
          </p:nvPr>
        </p:nvSpPr>
        <p:spPr>
          <a:xfrm>
            <a:off x="6386714" y="1469367"/>
            <a:ext cx="4185618" cy="1189799"/>
          </a:xfrm>
        </p:spPr>
        <p:txBody>
          <a:bodyPr/>
          <a:lstStyle/>
          <a:p>
            <a:r>
              <a:rPr lang="en-US" sz="3200" b="1" dirty="0"/>
              <a:t>Age Group 15-18    3D Modeling/Rangoli</a:t>
            </a:r>
          </a:p>
        </p:txBody>
      </p:sp>
      <p:sp>
        <p:nvSpPr>
          <p:cNvPr id="14" name="Content Placeholder 13">
            <a:extLst>
              <a:ext uri="{FF2B5EF4-FFF2-40B4-BE49-F238E27FC236}">
                <a16:creationId xmlns:a16="http://schemas.microsoft.com/office/drawing/2014/main" id="{C626F0A4-4C3D-4254-9422-9C09B3948C1B}"/>
              </a:ext>
            </a:extLst>
          </p:cNvPr>
          <p:cNvSpPr>
            <a:spLocks noGrp="1"/>
          </p:cNvSpPr>
          <p:nvPr>
            <p:ph sz="quarter" idx="4"/>
          </p:nvPr>
        </p:nvSpPr>
        <p:spPr>
          <a:xfrm>
            <a:off x="6157546" y="3232451"/>
            <a:ext cx="5182130" cy="3304117"/>
          </a:xfrm>
        </p:spPr>
        <p:txBody>
          <a:bodyPr>
            <a:normAutofit/>
          </a:bodyPr>
          <a:lstStyle/>
          <a:p>
            <a:r>
              <a:rPr lang="en-US" sz="3200" b="1" dirty="0"/>
              <a:t>Winner:  </a:t>
            </a:r>
            <a:r>
              <a:rPr lang="en-US" sz="3200" b="1" dirty="0" err="1"/>
              <a:t>Stuti</a:t>
            </a:r>
            <a:r>
              <a:rPr lang="en-US" sz="3200" b="1" dirty="0"/>
              <a:t> Ramana</a:t>
            </a:r>
          </a:p>
        </p:txBody>
      </p:sp>
    </p:spTree>
    <p:extLst>
      <p:ext uri="{BB962C8B-B14F-4D97-AF65-F5344CB8AC3E}">
        <p14:creationId xmlns:p14="http://schemas.microsoft.com/office/powerpoint/2010/main" val="2409195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4">
                                            <p:txEl>
                                              <p:pRg st="0" end="0"/>
                                            </p:txEl>
                                          </p:spTgt>
                                        </p:tgtEl>
                                        <p:attrNameLst>
                                          <p:attrName>style.visibility</p:attrName>
                                        </p:attrNameLst>
                                      </p:cBhvr>
                                      <p:to>
                                        <p:strVal val="visible"/>
                                      </p:to>
                                    </p:set>
                                    <p:anim calcmode="lin" valueType="num">
                                      <p:cBhvr>
                                        <p:cTn id="15" dur="10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14">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14">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title"/>
          </p:nvPr>
        </p:nvSpPr>
        <p:spPr/>
        <p:txBody>
          <a:bodyPr/>
          <a:lstStyle/>
          <a:p>
            <a:pPr algn="ctr"/>
            <a:r>
              <a:rPr lang="en-US" sz="4000" dirty="0"/>
              <a:t>Day 3  – 3D Modeling/ Rangoli</a:t>
            </a:r>
            <a:br>
              <a:rPr lang="en-US" sz="4000" dirty="0"/>
            </a:br>
            <a:endParaRPr lang="en-US" sz="4000" dirty="0"/>
          </a:p>
        </p:txBody>
      </p:sp>
      <p:sp>
        <p:nvSpPr>
          <p:cNvPr id="18" name="Text Placeholder 17">
            <a:extLst>
              <a:ext uri="{FF2B5EF4-FFF2-40B4-BE49-F238E27FC236}">
                <a16:creationId xmlns:a16="http://schemas.microsoft.com/office/drawing/2014/main" id="{7BDD9797-7CD8-40EA-8AF5-34CF18438D0D}"/>
              </a:ext>
            </a:extLst>
          </p:cNvPr>
          <p:cNvSpPr>
            <a:spLocks noGrp="1"/>
          </p:cNvSpPr>
          <p:nvPr>
            <p:ph type="body" idx="1"/>
          </p:nvPr>
        </p:nvSpPr>
        <p:spPr>
          <a:xfrm>
            <a:off x="1730876" y="1797288"/>
            <a:ext cx="4185623" cy="576262"/>
          </a:xfrm>
        </p:spPr>
        <p:txBody>
          <a:bodyPr/>
          <a:lstStyle/>
          <a:p>
            <a:r>
              <a:rPr lang="en-US" sz="2800" b="1" dirty="0"/>
              <a:t>Age 7-10 3D Modeling</a:t>
            </a:r>
          </a:p>
        </p:txBody>
      </p:sp>
      <p:sp>
        <p:nvSpPr>
          <p:cNvPr id="16" name="Content Placeholder 15">
            <a:extLst>
              <a:ext uri="{FF2B5EF4-FFF2-40B4-BE49-F238E27FC236}">
                <a16:creationId xmlns:a16="http://schemas.microsoft.com/office/drawing/2014/main" id="{AD4E2AAF-EB75-4D1F-99FB-E0E443D7A3D5}"/>
              </a:ext>
            </a:extLst>
          </p:cNvPr>
          <p:cNvSpPr>
            <a:spLocks noGrp="1"/>
          </p:cNvSpPr>
          <p:nvPr>
            <p:ph sz="half" idx="2"/>
          </p:nvPr>
        </p:nvSpPr>
        <p:spPr>
          <a:xfrm>
            <a:off x="195373" y="2718092"/>
            <a:ext cx="10672651" cy="3304117"/>
          </a:xfrm>
        </p:spPr>
        <p:txBody>
          <a:bodyPr>
            <a:normAutofit/>
          </a:bodyPr>
          <a:lstStyle/>
          <a:p>
            <a:r>
              <a:rPr lang="en-US" sz="3200" b="1" dirty="0"/>
              <a:t>Runner-up 2:  </a:t>
            </a:r>
            <a:r>
              <a:rPr lang="en-US" sz="3200" b="1" dirty="0" err="1"/>
              <a:t>Sriharsha</a:t>
            </a:r>
            <a:r>
              <a:rPr lang="en-US" sz="3200" b="1" dirty="0"/>
              <a:t> </a:t>
            </a:r>
            <a:r>
              <a:rPr lang="en-US" sz="3200" b="1" dirty="0" err="1"/>
              <a:t>Bandapalli</a:t>
            </a:r>
            <a:endParaRPr lang="en-US" sz="3200" b="1" dirty="0"/>
          </a:p>
          <a:p>
            <a:r>
              <a:rPr lang="en-US" sz="3200" b="1" dirty="0"/>
              <a:t>Runner-up 1: </a:t>
            </a:r>
            <a:r>
              <a:rPr lang="en-US" sz="3200" b="1" dirty="0" err="1"/>
              <a:t>Arushi</a:t>
            </a:r>
            <a:r>
              <a:rPr lang="en-US" sz="3200" b="1" dirty="0"/>
              <a:t> </a:t>
            </a:r>
            <a:r>
              <a:rPr lang="en-US" sz="3200" b="1" dirty="0" err="1"/>
              <a:t>Areti</a:t>
            </a:r>
            <a:endParaRPr lang="en-US" sz="3200" b="1" dirty="0"/>
          </a:p>
          <a:p>
            <a:r>
              <a:rPr lang="en-US" sz="3200" b="1" dirty="0"/>
              <a:t>Winner:  </a:t>
            </a:r>
            <a:r>
              <a:rPr lang="en-US" sz="3200" b="1" dirty="0" err="1"/>
              <a:t>Advik</a:t>
            </a:r>
            <a:r>
              <a:rPr lang="en-US" sz="3200" b="1" dirty="0"/>
              <a:t> Sai </a:t>
            </a:r>
            <a:r>
              <a:rPr lang="en-US" sz="3200" b="1" dirty="0" err="1"/>
              <a:t>Jandhyala</a:t>
            </a:r>
            <a:endParaRPr lang="en-US" sz="3200" b="1" dirty="0"/>
          </a:p>
          <a:p>
            <a:endParaRPr lang="en-US" sz="3200" dirty="0"/>
          </a:p>
        </p:txBody>
      </p:sp>
    </p:spTree>
    <p:extLst>
      <p:ext uri="{BB962C8B-B14F-4D97-AF65-F5344CB8AC3E}">
        <p14:creationId xmlns:p14="http://schemas.microsoft.com/office/powerpoint/2010/main" val="118945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p:cTn id="13" dur="1000" fill="hold"/>
                                        <p:tgtEl>
                                          <p:spTgt spid="16"/>
                                        </p:tgtEl>
                                        <p:attrNameLst>
                                          <p:attrName>ppt_w</p:attrName>
                                        </p:attrNameLst>
                                      </p:cBhvr>
                                      <p:tavLst>
                                        <p:tav tm="0">
                                          <p:val>
                                            <p:fltVal val="0"/>
                                          </p:val>
                                        </p:tav>
                                        <p:tav tm="100000">
                                          <p:val>
                                            <p:strVal val="#ppt_w"/>
                                          </p:val>
                                        </p:tav>
                                      </p:tavLst>
                                    </p:anim>
                                    <p:anim calcmode="lin" valueType="num">
                                      <p:cBhvr>
                                        <p:cTn id="14" dur="1000" fill="hold"/>
                                        <p:tgtEl>
                                          <p:spTgt spid="16"/>
                                        </p:tgtEl>
                                        <p:attrNameLst>
                                          <p:attrName>ppt_h</p:attrName>
                                        </p:attrNameLst>
                                      </p:cBhvr>
                                      <p:tavLst>
                                        <p:tav tm="0">
                                          <p:val>
                                            <p:fltVal val="0"/>
                                          </p:val>
                                        </p:tav>
                                        <p:tav tm="100000">
                                          <p:val>
                                            <p:strVal val="#ppt_h"/>
                                          </p:val>
                                        </p:tav>
                                      </p:tavLst>
                                    </p:anim>
                                    <p:anim calcmode="lin" valueType="num">
                                      <p:cBhvr>
                                        <p:cTn id="15" dur="1000" fill="hold"/>
                                        <p:tgtEl>
                                          <p:spTgt spid="16"/>
                                        </p:tgtEl>
                                        <p:attrNameLst>
                                          <p:attrName>style.rotation</p:attrName>
                                        </p:attrNameLst>
                                      </p:cBhvr>
                                      <p:tavLst>
                                        <p:tav tm="0">
                                          <p:val>
                                            <p:fltVal val="90"/>
                                          </p:val>
                                        </p:tav>
                                        <p:tav tm="100000">
                                          <p:val>
                                            <p:fltVal val="0"/>
                                          </p:val>
                                        </p:tav>
                                      </p:tavLst>
                                    </p:anim>
                                    <p:animEffect transition="in" filter="fade">
                                      <p:cBhvr>
                                        <p:cTn id="16" dur="1000"/>
                                        <p:tgtEl>
                                          <p:spTgt spid="16"/>
                                        </p:tgtEl>
                                      </p:cBhvr>
                                    </p:animEffect>
                                  </p:childTnLst>
                                  <p:subTnLst>
                                    <p:set>
                                      <p:cBhvr override="childStyle">
                                        <p:cTn dur="1" fill="hold" display="0" masterRel="sameClick" afterEffect="1">
                                          <p:stCondLst>
                                            <p:cond evt="end" delay="0">
                                              <p:tn val="11"/>
                                            </p:cond>
                                          </p:stCondLst>
                                        </p:cTn>
                                        <p:tgtEl>
                                          <p:spTgt spid="16"/>
                                        </p:tgtEl>
                                        <p:attrNameLst>
                                          <p:attrName>style.visibility</p:attrName>
                                        </p:attrNameLst>
                                      </p:cBhvr>
                                      <p:to>
                                        <p:strVal val="hidden"/>
                                      </p:to>
                                    </p:set>
                                  </p:sub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16">
                                            <p:txEl>
                                              <p:pRg st="0" end="0"/>
                                            </p:txEl>
                                          </p:spTgt>
                                        </p:tgtEl>
                                        <p:attrNameLst>
                                          <p:attrName>style.visibility</p:attrName>
                                        </p:attrNameLst>
                                      </p:cBhvr>
                                      <p:to>
                                        <p:strVal val="visible"/>
                                      </p:to>
                                    </p:set>
                                    <p:anim calcmode="lin" valueType="num">
                                      <p:cBhvr>
                                        <p:cTn id="21" dur="10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22" dur="1000" fill="hold"/>
                                        <p:tgtEl>
                                          <p:spTgt spid="16">
                                            <p:txEl>
                                              <p:pRg st="0" end="0"/>
                                            </p:txEl>
                                          </p:spTgt>
                                        </p:tgtEl>
                                        <p:attrNameLst>
                                          <p:attrName>ppt_h</p:attrName>
                                        </p:attrNameLst>
                                      </p:cBhvr>
                                      <p:tavLst>
                                        <p:tav tm="0">
                                          <p:val>
                                            <p:fltVal val="0"/>
                                          </p:val>
                                        </p:tav>
                                        <p:tav tm="100000">
                                          <p:val>
                                            <p:strVal val="#ppt_h"/>
                                          </p:val>
                                        </p:tav>
                                      </p:tavLst>
                                    </p:anim>
                                    <p:anim calcmode="lin" valueType="num">
                                      <p:cBhvr>
                                        <p:cTn id="23" dur="1000" fill="hold"/>
                                        <p:tgtEl>
                                          <p:spTgt spid="16">
                                            <p:txEl>
                                              <p:pRg st="0" end="0"/>
                                            </p:txEl>
                                          </p:spTgt>
                                        </p:tgtEl>
                                        <p:attrNameLst>
                                          <p:attrName>style.rotation</p:attrName>
                                        </p:attrNameLst>
                                      </p:cBhvr>
                                      <p:tavLst>
                                        <p:tav tm="0">
                                          <p:val>
                                            <p:fltVal val="90"/>
                                          </p:val>
                                        </p:tav>
                                        <p:tav tm="100000">
                                          <p:val>
                                            <p:fltVal val="0"/>
                                          </p:val>
                                        </p:tav>
                                      </p:tavLst>
                                    </p:anim>
                                    <p:animEffect transition="in" filter="fade">
                                      <p:cBhvr>
                                        <p:cTn id="24" dur="1000"/>
                                        <p:tgtEl>
                                          <p:spTgt spid="16">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16">
                                            <p:txEl>
                                              <p:pRg st="1" end="1"/>
                                            </p:txEl>
                                          </p:spTgt>
                                        </p:tgtEl>
                                        <p:attrNameLst>
                                          <p:attrName>style.visibility</p:attrName>
                                        </p:attrNameLst>
                                      </p:cBhvr>
                                      <p:to>
                                        <p:strVal val="visible"/>
                                      </p:to>
                                    </p:set>
                                    <p:anim calcmode="lin" valueType="num">
                                      <p:cBhvr>
                                        <p:cTn id="29" dur="1000" fill="hold"/>
                                        <p:tgtEl>
                                          <p:spTgt spid="16">
                                            <p:txEl>
                                              <p:pRg st="1" end="1"/>
                                            </p:txEl>
                                          </p:spTgt>
                                        </p:tgtEl>
                                        <p:attrNameLst>
                                          <p:attrName>ppt_w</p:attrName>
                                        </p:attrNameLst>
                                      </p:cBhvr>
                                      <p:tavLst>
                                        <p:tav tm="0">
                                          <p:val>
                                            <p:fltVal val="0"/>
                                          </p:val>
                                        </p:tav>
                                        <p:tav tm="100000">
                                          <p:val>
                                            <p:strVal val="#ppt_w"/>
                                          </p:val>
                                        </p:tav>
                                      </p:tavLst>
                                    </p:anim>
                                    <p:anim calcmode="lin" valueType="num">
                                      <p:cBhvr>
                                        <p:cTn id="30" dur="1000" fill="hold"/>
                                        <p:tgtEl>
                                          <p:spTgt spid="16">
                                            <p:txEl>
                                              <p:pRg st="1" end="1"/>
                                            </p:txEl>
                                          </p:spTgt>
                                        </p:tgtEl>
                                        <p:attrNameLst>
                                          <p:attrName>ppt_h</p:attrName>
                                        </p:attrNameLst>
                                      </p:cBhvr>
                                      <p:tavLst>
                                        <p:tav tm="0">
                                          <p:val>
                                            <p:fltVal val="0"/>
                                          </p:val>
                                        </p:tav>
                                        <p:tav tm="100000">
                                          <p:val>
                                            <p:strVal val="#ppt_h"/>
                                          </p:val>
                                        </p:tav>
                                      </p:tavLst>
                                    </p:anim>
                                    <p:anim calcmode="lin" valueType="num">
                                      <p:cBhvr>
                                        <p:cTn id="31" dur="1000" fill="hold"/>
                                        <p:tgtEl>
                                          <p:spTgt spid="16">
                                            <p:txEl>
                                              <p:pRg st="1" end="1"/>
                                            </p:txEl>
                                          </p:spTgt>
                                        </p:tgtEl>
                                        <p:attrNameLst>
                                          <p:attrName>style.rotation</p:attrName>
                                        </p:attrNameLst>
                                      </p:cBhvr>
                                      <p:tavLst>
                                        <p:tav tm="0">
                                          <p:val>
                                            <p:fltVal val="90"/>
                                          </p:val>
                                        </p:tav>
                                        <p:tav tm="100000">
                                          <p:val>
                                            <p:fltVal val="0"/>
                                          </p:val>
                                        </p:tav>
                                      </p:tavLst>
                                    </p:anim>
                                    <p:animEffect transition="in" filter="fade">
                                      <p:cBhvr>
                                        <p:cTn id="32" dur="1000"/>
                                        <p:tgtEl>
                                          <p:spTgt spid="16">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16">
                                            <p:txEl>
                                              <p:pRg st="2" end="2"/>
                                            </p:txEl>
                                          </p:spTgt>
                                        </p:tgtEl>
                                        <p:attrNameLst>
                                          <p:attrName>style.visibility</p:attrName>
                                        </p:attrNameLst>
                                      </p:cBhvr>
                                      <p:to>
                                        <p:strVal val="visible"/>
                                      </p:to>
                                    </p:set>
                                    <p:anim calcmode="lin" valueType="num">
                                      <p:cBhvr>
                                        <p:cTn id="37" dur="1000" fill="hold"/>
                                        <p:tgtEl>
                                          <p:spTgt spid="16">
                                            <p:txEl>
                                              <p:pRg st="2" end="2"/>
                                            </p:txEl>
                                          </p:spTgt>
                                        </p:tgtEl>
                                        <p:attrNameLst>
                                          <p:attrName>ppt_w</p:attrName>
                                        </p:attrNameLst>
                                      </p:cBhvr>
                                      <p:tavLst>
                                        <p:tav tm="0">
                                          <p:val>
                                            <p:fltVal val="0"/>
                                          </p:val>
                                        </p:tav>
                                        <p:tav tm="100000">
                                          <p:val>
                                            <p:strVal val="#ppt_w"/>
                                          </p:val>
                                        </p:tav>
                                      </p:tavLst>
                                    </p:anim>
                                    <p:anim calcmode="lin" valueType="num">
                                      <p:cBhvr>
                                        <p:cTn id="38" dur="1000" fill="hold"/>
                                        <p:tgtEl>
                                          <p:spTgt spid="16">
                                            <p:txEl>
                                              <p:pRg st="2" end="2"/>
                                            </p:txEl>
                                          </p:spTgt>
                                        </p:tgtEl>
                                        <p:attrNameLst>
                                          <p:attrName>ppt_h</p:attrName>
                                        </p:attrNameLst>
                                      </p:cBhvr>
                                      <p:tavLst>
                                        <p:tav tm="0">
                                          <p:val>
                                            <p:fltVal val="0"/>
                                          </p:val>
                                        </p:tav>
                                        <p:tav tm="100000">
                                          <p:val>
                                            <p:strVal val="#ppt_h"/>
                                          </p:val>
                                        </p:tav>
                                      </p:tavLst>
                                    </p:anim>
                                    <p:anim calcmode="lin" valueType="num">
                                      <p:cBhvr>
                                        <p:cTn id="39" dur="1000" fill="hold"/>
                                        <p:tgtEl>
                                          <p:spTgt spid="16">
                                            <p:txEl>
                                              <p:pRg st="2" end="2"/>
                                            </p:txEl>
                                          </p:spTgt>
                                        </p:tgtEl>
                                        <p:attrNameLst>
                                          <p:attrName>style.rotation</p:attrName>
                                        </p:attrNameLst>
                                      </p:cBhvr>
                                      <p:tavLst>
                                        <p:tav tm="0">
                                          <p:val>
                                            <p:fltVal val="90"/>
                                          </p:val>
                                        </p:tav>
                                        <p:tav tm="100000">
                                          <p:val>
                                            <p:fltVal val="0"/>
                                          </p:val>
                                        </p:tav>
                                      </p:tavLst>
                                    </p:anim>
                                    <p:animEffect transition="in" filter="fade">
                                      <p:cBhvr>
                                        <p:cTn id="40" dur="10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title"/>
          </p:nvPr>
        </p:nvSpPr>
        <p:spPr/>
        <p:txBody>
          <a:bodyPr/>
          <a:lstStyle/>
          <a:p>
            <a:pPr algn="ctr"/>
            <a:r>
              <a:rPr lang="en-US" sz="4000" dirty="0"/>
              <a:t>Day 3  – 3D Modeling/ Rangoli</a:t>
            </a:r>
            <a:br>
              <a:rPr lang="en-US" sz="4000" dirty="0"/>
            </a:br>
            <a:endParaRPr lang="en-US" sz="4000" dirty="0"/>
          </a:p>
        </p:txBody>
      </p:sp>
      <p:sp>
        <p:nvSpPr>
          <p:cNvPr id="21" name="Text Placeholder 12">
            <a:extLst>
              <a:ext uri="{FF2B5EF4-FFF2-40B4-BE49-F238E27FC236}">
                <a16:creationId xmlns:a16="http://schemas.microsoft.com/office/drawing/2014/main" id="{33547012-54EA-479E-A4F9-F7902D802033}"/>
              </a:ext>
            </a:extLst>
          </p:cNvPr>
          <p:cNvSpPr txBox="1">
            <a:spLocks/>
          </p:cNvSpPr>
          <p:nvPr/>
        </p:nvSpPr>
        <p:spPr>
          <a:xfrm>
            <a:off x="3021081" y="2123584"/>
            <a:ext cx="4185618" cy="576262"/>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400" b="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2000" b="1"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800" b="1"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9pPr>
          </a:lstStyle>
          <a:p>
            <a:r>
              <a:rPr lang="en-US" sz="4000" b="1" dirty="0"/>
              <a:t>Adults: Rangoli</a:t>
            </a:r>
          </a:p>
        </p:txBody>
      </p:sp>
      <p:sp>
        <p:nvSpPr>
          <p:cNvPr id="22" name="Content Placeholder 13">
            <a:extLst>
              <a:ext uri="{FF2B5EF4-FFF2-40B4-BE49-F238E27FC236}">
                <a16:creationId xmlns:a16="http://schemas.microsoft.com/office/drawing/2014/main" id="{5EAE8DB0-8D64-4C0B-A80B-D264197B654C}"/>
              </a:ext>
            </a:extLst>
          </p:cNvPr>
          <p:cNvSpPr txBox="1">
            <a:spLocks/>
          </p:cNvSpPr>
          <p:nvPr/>
        </p:nvSpPr>
        <p:spPr>
          <a:xfrm>
            <a:off x="1057275" y="3275543"/>
            <a:ext cx="9395684" cy="330411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3600" b="1" dirty="0"/>
              <a:t>Runner-up 2: Vidhya Karthik(Kolam)</a:t>
            </a:r>
          </a:p>
          <a:p>
            <a:pPr marL="0" indent="0">
              <a:buNone/>
            </a:pPr>
            <a:r>
              <a:rPr lang="en-US" sz="3600" b="1" dirty="0"/>
              <a:t>Runner-up 1: Archana </a:t>
            </a:r>
            <a:r>
              <a:rPr lang="en-US" sz="3600" b="1" dirty="0" err="1"/>
              <a:t>Polisetti</a:t>
            </a:r>
            <a:r>
              <a:rPr lang="en-US" sz="3600" b="1" dirty="0"/>
              <a:t> n Team</a:t>
            </a:r>
          </a:p>
          <a:p>
            <a:pPr marL="0" indent="0">
              <a:buNone/>
            </a:pPr>
            <a:r>
              <a:rPr lang="en-US" sz="3600" b="1" dirty="0"/>
              <a:t>                  : Lakshmi Parvathi R.</a:t>
            </a:r>
          </a:p>
          <a:p>
            <a:pPr marL="0" indent="0">
              <a:buNone/>
            </a:pPr>
            <a:r>
              <a:rPr lang="en-US" sz="3600" b="1" dirty="0"/>
              <a:t>Winner : Vidhya Karthik(Rangoli)</a:t>
            </a:r>
          </a:p>
        </p:txBody>
      </p:sp>
    </p:spTree>
    <p:extLst>
      <p:ext uri="{BB962C8B-B14F-4D97-AF65-F5344CB8AC3E}">
        <p14:creationId xmlns:p14="http://schemas.microsoft.com/office/powerpoint/2010/main" val="3458485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ppt_x"/>
                                          </p:val>
                                        </p:tav>
                                        <p:tav tm="100000">
                                          <p:val>
                                            <p:strVal val="#ppt_x"/>
                                          </p:val>
                                        </p:tav>
                                      </p:tavLst>
                                    </p:anim>
                                    <p:anim calcmode="lin" valueType="num">
                                      <p:cBhvr additive="base">
                                        <p:cTn id="1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22">
                                            <p:txEl>
                                              <p:pRg st="0" end="0"/>
                                            </p:txEl>
                                          </p:spTgt>
                                        </p:tgtEl>
                                        <p:attrNameLst>
                                          <p:attrName>style.visibility</p:attrName>
                                        </p:attrNameLst>
                                      </p:cBhvr>
                                      <p:to>
                                        <p:strVal val="visible"/>
                                      </p:to>
                                    </p:set>
                                    <p:anim calcmode="lin" valueType="num">
                                      <p:cBhvr>
                                        <p:cTn id="17" dur="1000" fill="hold"/>
                                        <p:tgtEl>
                                          <p:spTgt spid="22">
                                            <p:txEl>
                                              <p:pRg st="0" end="0"/>
                                            </p:txEl>
                                          </p:spTgt>
                                        </p:tgtEl>
                                        <p:attrNameLst>
                                          <p:attrName>ppt_w</p:attrName>
                                        </p:attrNameLst>
                                      </p:cBhvr>
                                      <p:tavLst>
                                        <p:tav tm="0">
                                          <p:val>
                                            <p:fltVal val="0"/>
                                          </p:val>
                                        </p:tav>
                                        <p:tav tm="100000">
                                          <p:val>
                                            <p:strVal val="#ppt_w"/>
                                          </p:val>
                                        </p:tav>
                                      </p:tavLst>
                                    </p:anim>
                                    <p:anim calcmode="lin" valueType="num">
                                      <p:cBhvr>
                                        <p:cTn id="18" dur="1000" fill="hold"/>
                                        <p:tgtEl>
                                          <p:spTgt spid="22">
                                            <p:txEl>
                                              <p:pRg st="0" end="0"/>
                                            </p:txEl>
                                          </p:spTgt>
                                        </p:tgtEl>
                                        <p:attrNameLst>
                                          <p:attrName>ppt_h</p:attrName>
                                        </p:attrNameLst>
                                      </p:cBhvr>
                                      <p:tavLst>
                                        <p:tav tm="0">
                                          <p:val>
                                            <p:fltVal val="0"/>
                                          </p:val>
                                        </p:tav>
                                        <p:tav tm="100000">
                                          <p:val>
                                            <p:strVal val="#ppt_h"/>
                                          </p:val>
                                        </p:tav>
                                      </p:tavLst>
                                    </p:anim>
                                    <p:anim calcmode="lin" valueType="num">
                                      <p:cBhvr>
                                        <p:cTn id="19" dur="1000" fill="hold"/>
                                        <p:tgtEl>
                                          <p:spTgt spid="22">
                                            <p:txEl>
                                              <p:pRg st="0" end="0"/>
                                            </p:txEl>
                                          </p:spTgt>
                                        </p:tgtEl>
                                        <p:attrNameLst>
                                          <p:attrName>style.rotation</p:attrName>
                                        </p:attrNameLst>
                                      </p:cBhvr>
                                      <p:tavLst>
                                        <p:tav tm="0">
                                          <p:val>
                                            <p:fltVal val="90"/>
                                          </p:val>
                                        </p:tav>
                                        <p:tav tm="100000">
                                          <p:val>
                                            <p:fltVal val="0"/>
                                          </p:val>
                                        </p:tav>
                                      </p:tavLst>
                                    </p:anim>
                                    <p:animEffect transition="in" filter="fade">
                                      <p:cBhvr>
                                        <p:cTn id="20" dur="1000"/>
                                        <p:tgtEl>
                                          <p:spTgt spid="22">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22">
                                            <p:txEl>
                                              <p:pRg st="1" end="1"/>
                                            </p:txEl>
                                          </p:spTgt>
                                        </p:tgtEl>
                                        <p:attrNameLst>
                                          <p:attrName>style.visibility</p:attrName>
                                        </p:attrNameLst>
                                      </p:cBhvr>
                                      <p:to>
                                        <p:strVal val="visible"/>
                                      </p:to>
                                    </p:set>
                                    <p:anim calcmode="lin" valueType="num">
                                      <p:cBhvr>
                                        <p:cTn id="25" dur="1000" fill="hold"/>
                                        <p:tgtEl>
                                          <p:spTgt spid="22">
                                            <p:txEl>
                                              <p:pRg st="1" end="1"/>
                                            </p:txEl>
                                          </p:spTgt>
                                        </p:tgtEl>
                                        <p:attrNameLst>
                                          <p:attrName>ppt_w</p:attrName>
                                        </p:attrNameLst>
                                      </p:cBhvr>
                                      <p:tavLst>
                                        <p:tav tm="0">
                                          <p:val>
                                            <p:fltVal val="0"/>
                                          </p:val>
                                        </p:tav>
                                        <p:tav tm="100000">
                                          <p:val>
                                            <p:strVal val="#ppt_w"/>
                                          </p:val>
                                        </p:tav>
                                      </p:tavLst>
                                    </p:anim>
                                    <p:anim calcmode="lin" valueType="num">
                                      <p:cBhvr>
                                        <p:cTn id="26" dur="1000" fill="hold"/>
                                        <p:tgtEl>
                                          <p:spTgt spid="22">
                                            <p:txEl>
                                              <p:pRg st="1" end="1"/>
                                            </p:txEl>
                                          </p:spTgt>
                                        </p:tgtEl>
                                        <p:attrNameLst>
                                          <p:attrName>ppt_h</p:attrName>
                                        </p:attrNameLst>
                                      </p:cBhvr>
                                      <p:tavLst>
                                        <p:tav tm="0">
                                          <p:val>
                                            <p:fltVal val="0"/>
                                          </p:val>
                                        </p:tav>
                                        <p:tav tm="100000">
                                          <p:val>
                                            <p:strVal val="#ppt_h"/>
                                          </p:val>
                                        </p:tav>
                                      </p:tavLst>
                                    </p:anim>
                                    <p:anim calcmode="lin" valueType="num">
                                      <p:cBhvr>
                                        <p:cTn id="27" dur="1000" fill="hold"/>
                                        <p:tgtEl>
                                          <p:spTgt spid="22">
                                            <p:txEl>
                                              <p:pRg st="1" end="1"/>
                                            </p:txEl>
                                          </p:spTgt>
                                        </p:tgtEl>
                                        <p:attrNameLst>
                                          <p:attrName>style.rotation</p:attrName>
                                        </p:attrNameLst>
                                      </p:cBhvr>
                                      <p:tavLst>
                                        <p:tav tm="0">
                                          <p:val>
                                            <p:fltVal val="90"/>
                                          </p:val>
                                        </p:tav>
                                        <p:tav tm="100000">
                                          <p:val>
                                            <p:fltVal val="0"/>
                                          </p:val>
                                        </p:tav>
                                      </p:tavLst>
                                    </p:anim>
                                    <p:animEffect transition="in" filter="fade">
                                      <p:cBhvr>
                                        <p:cTn id="28" dur="1000"/>
                                        <p:tgtEl>
                                          <p:spTgt spid="22">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22">
                                            <p:txEl>
                                              <p:pRg st="2" end="2"/>
                                            </p:txEl>
                                          </p:spTgt>
                                        </p:tgtEl>
                                        <p:attrNameLst>
                                          <p:attrName>style.visibility</p:attrName>
                                        </p:attrNameLst>
                                      </p:cBhvr>
                                      <p:to>
                                        <p:strVal val="visible"/>
                                      </p:to>
                                    </p:set>
                                    <p:anim calcmode="lin" valueType="num">
                                      <p:cBhvr>
                                        <p:cTn id="33" dur="1000" fill="hold"/>
                                        <p:tgtEl>
                                          <p:spTgt spid="22">
                                            <p:txEl>
                                              <p:pRg st="2" end="2"/>
                                            </p:txEl>
                                          </p:spTgt>
                                        </p:tgtEl>
                                        <p:attrNameLst>
                                          <p:attrName>ppt_w</p:attrName>
                                        </p:attrNameLst>
                                      </p:cBhvr>
                                      <p:tavLst>
                                        <p:tav tm="0">
                                          <p:val>
                                            <p:fltVal val="0"/>
                                          </p:val>
                                        </p:tav>
                                        <p:tav tm="100000">
                                          <p:val>
                                            <p:strVal val="#ppt_w"/>
                                          </p:val>
                                        </p:tav>
                                      </p:tavLst>
                                    </p:anim>
                                    <p:anim calcmode="lin" valueType="num">
                                      <p:cBhvr>
                                        <p:cTn id="34" dur="1000" fill="hold"/>
                                        <p:tgtEl>
                                          <p:spTgt spid="22">
                                            <p:txEl>
                                              <p:pRg st="2" end="2"/>
                                            </p:txEl>
                                          </p:spTgt>
                                        </p:tgtEl>
                                        <p:attrNameLst>
                                          <p:attrName>ppt_h</p:attrName>
                                        </p:attrNameLst>
                                      </p:cBhvr>
                                      <p:tavLst>
                                        <p:tav tm="0">
                                          <p:val>
                                            <p:fltVal val="0"/>
                                          </p:val>
                                        </p:tav>
                                        <p:tav tm="100000">
                                          <p:val>
                                            <p:strVal val="#ppt_h"/>
                                          </p:val>
                                        </p:tav>
                                      </p:tavLst>
                                    </p:anim>
                                    <p:anim calcmode="lin" valueType="num">
                                      <p:cBhvr>
                                        <p:cTn id="35" dur="1000" fill="hold"/>
                                        <p:tgtEl>
                                          <p:spTgt spid="22">
                                            <p:txEl>
                                              <p:pRg st="2" end="2"/>
                                            </p:txEl>
                                          </p:spTgt>
                                        </p:tgtEl>
                                        <p:attrNameLst>
                                          <p:attrName>style.rotation</p:attrName>
                                        </p:attrNameLst>
                                      </p:cBhvr>
                                      <p:tavLst>
                                        <p:tav tm="0">
                                          <p:val>
                                            <p:fltVal val="90"/>
                                          </p:val>
                                        </p:tav>
                                        <p:tav tm="100000">
                                          <p:val>
                                            <p:fltVal val="0"/>
                                          </p:val>
                                        </p:tav>
                                      </p:tavLst>
                                    </p:anim>
                                    <p:animEffect transition="in" filter="fade">
                                      <p:cBhvr>
                                        <p:cTn id="36" dur="1000"/>
                                        <p:tgtEl>
                                          <p:spTgt spid="22">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22">
                                            <p:txEl>
                                              <p:pRg st="3" end="3"/>
                                            </p:txEl>
                                          </p:spTgt>
                                        </p:tgtEl>
                                        <p:attrNameLst>
                                          <p:attrName>style.visibility</p:attrName>
                                        </p:attrNameLst>
                                      </p:cBhvr>
                                      <p:to>
                                        <p:strVal val="visible"/>
                                      </p:to>
                                    </p:set>
                                    <p:anim calcmode="lin" valueType="num">
                                      <p:cBhvr>
                                        <p:cTn id="41" dur="1000" fill="hold"/>
                                        <p:tgtEl>
                                          <p:spTgt spid="22">
                                            <p:txEl>
                                              <p:pRg st="3" end="3"/>
                                            </p:txEl>
                                          </p:spTgt>
                                        </p:tgtEl>
                                        <p:attrNameLst>
                                          <p:attrName>ppt_w</p:attrName>
                                        </p:attrNameLst>
                                      </p:cBhvr>
                                      <p:tavLst>
                                        <p:tav tm="0">
                                          <p:val>
                                            <p:fltVal val="0"/>
                                          </p:val>
                                        </p:tav>
                                        <p:tav tm="100000">
                                          <p:val>
                                            <p:strVal val="#ppt_w"/>
                                          </p:val>
                                        </p:tav>
                                      </p:tavLst>
                                    </p:anim>
                                    <p:anim calcmode="lin" valueType="num">
                                      <p:cBhvr>
                                        <p:cTn id="42" dur="1000" fill="hold"/>
                                        <p:tgtEl>
                                          <p:spTgt spid="22">
                                            <p:txEl>
                                              <p:pRg st="3" end="3"/>
                                            </p:txEl>
                                          </p:spTgt>
                                        </p:tgtEl>
                                        <p:attrNameLst>
                                          <p:attrName>ppt_h</p:attrName>
                                        </p:attrNameLst>
                                      </p:cBhvr>
                                      <p:tavLst>
                                        <p:tav tm="0">
                                          <p:val>
                                            <p:fltVal val="0"/>
                                          </p:val>
                                        </p:tav>
                                        <p:tav tm="100000">
                                          <p:val>
                                            <p:strVal val="#ppt_h"/>
                                          </p:val>
                                        </p:tav>
                                      </p:tavLst>
                                    </p:anim>
                                    <p:anim calcmode="lin" valueType="num">
                                      <p:cBhvr>
                                        <p:cTn id="43" dur="1000" fill="hold"/>
                                        <p:tgtEl>
                                          <p:spTgt spid="22">
                                            <p:txEl>
                                              <p:pRg st="3" end="3"/>
                                            </p:txEl>
                                          </p:spTgt>
                                        </p:tgtEl>
                                        <p:attrNameLst>
                                          <p:attrName>style.rotation</p:attrName>
                                        </p:attrNameLst>
                                      </p:cBhvr>
                                      <p:tavLst>
                                        <p:tav tm="0">
                                          <p:val>
                                            <p:fltVal val="90"/>
                                          </p:val>
                                        </p:tav>
                                        <p:tav tm="100000">
                                          <p:val>
                                            <p:fltVal val="0"/>
                                          </p:val>
                                        </p:tav>
                                      </p:tavLst>
                                    </p:anim>
                                    <p:animEffect transition="in" filter="fade">
                                      <p:cBhvr>
                                        <p:cTn id="44" dur="1000"/>
                                        <p:tgtEl>
                                          <p:spTgt spid="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P spid="2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ctrTitle"/>
          </p:nvPr>
        </p:nvSpPr>
        <p:spPr>
          <a:xfrm>
            <a:off x="768512" y="0"/>
            <a:ext cx="9078873" cy="1222131"/>
          </a:xfrm>
        </p:spPr>
        <p:txBody>
          <a:bodyPr/>
          <a:lstStyle/>
          <a:p>
            <a:pPr algn="ctr"/>
            <a:r>
              <a:rPr lang="en-US" sz="4000" dirty="0"/>
              <a:t>Day 4/Day 5 – Elocution/Essay Writing</a:t>
            </a:r>
          </a:p>
        </p:txBody>
      </p:sp>
      <p:sp>
        <p:nvSpPr>
          <p:cNvPr id="3" name="Subtitle 2">
            <a:extLst>
              <a:ext uri="{FF2B5EF4-FFF2-40B4-BE49-F238E27FC236}">
                <a16:creationId xmlns:a16="http://schemas.microsoft.com/office/drawing/2014/main" id="{DE914C9A-A125-4B19-9883-FF55E5DD00E1}"/>
              </a:ext>
            </a:extLst>
          </p:cNvPr>
          <p:cNvSpPr>
            <a:spLocks noGrp="1"/>
          </p:cNvSpPr>
          <p:nvPr>
            <p:ph type="subTitle" idx="1"/>
          </p:nvPr>
        </p:nvSpPr>
        <p:spPr>
          <a:xfrm>
            <a:off x="1278467" y="2171700"/>
            <a:ext cx="7766936" cy="3437792"/>
          </a:xfrm>
        </p:spPr>
        <p:txBody>
          <a:bodyPr>
            <a:normAutofit/>
          </a:bodyPr>
          <a:lstStyle/>
          <a:p>
            <a:pPr marL="285750" indent="-285750" algn="l">
              <a:buFont typeface="Arial" panose="020B0604020202020204" pitchFamily="34" charset="0"/>
              <a:buChar char="•"/>
            </a:pPr>
            <a:r>
              <a:rPr lang="en-US" sz="2800" dirty="0"/>
              <a:t>We have only received only 10 submissions each on Day4 and Day5. Since we have not received enough participation and will send participation certificates to everyone.</a:t>
            </a:r>
          </a:p>
          <a:p>
            <a:pPr marL="285750" indent="-285750" algn="l">
              <a:buFont typeface="Arial" panose="020B0604020202020204" pitchFamily="34" charset="0"/>
              <a:buChar char="•"/>
            </a:pPr>
            <a:r>
              <a:rPr lang="en-US" sz="2800" dirty="0"/>
              <a:t>We will publish all the participants essays and elocution documents/videos in one of future temple events.</a:t>
            </a:r>
          </a:p>
        </p:txBody>
      </p:sp>
    </p:spTree>
    <p:extLst>
      <p:ext uri="{BB962C8B-B14F-4D97-AF65-F5344CB8AC3E}">
        <p14:creationId xmlns:p14="http://schemas.microsoft.com/office/powerpoint/2010/main" val="947690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ctrTitle"/>
          </p:nvPr>
        </p:nvSpPr>
        <p:spPr>
          <a:xfrm>
            <a:off x="768512" y="0"/>
            <a:ext cx="9078873" cy="1222131"/>
          </a:xfrm>
        </p:spPr>
        <p:txBody>
          <a:bodyPr/>
          <a:lstStyle/>
          <a:p>
            <a:pPr algn="ctr"/>
            <a:r>
              <a:rPr lang="en-US" sz="4000" dirty="0"/>
              <a:t>THT </a:t>
            </a:r>
            <a:r>
              <a:rPr lang="en-US" sz="4000" dirty="0" err="1"/>
              <a:t>Brahmotsavam</a:t>
            </a:r>
            <a:r>
              <a:rPr lang="en-US" sz="4000" dirty="0"/>
              <a:t> Online Competitions</a:t>
            </a:r>
          </a:p>
        </p:txBody>
      </p:sp>
      <p:sp>
        <p:nvSpPr>
          <p:cNvPr id="3" name="Subtitle 2">
            <a:extLst>
              <a:ext uri="{FF2B5EF4-FFF2-40B4-BE49-F238E27FC236}">
                <a16:creationId xmlns:a16="http://schemas.microsoft.com/office/drawing/2014/main" id="{DE914C9A-A125-4B19-9883-FF55E5DD00E1}"/>
              </a:ext>
            </a:extLst>
          </p:cNvPr>
          <p:cNvSpPr>
            <a:spLocks noGrp="1"/>
          </p:cNvSpPr>
          <p:nvPr>
            <p:ph type="subTitle" idx="1"/>
          </p:nvPr>
        </p:nvSpPr>
        <p:spPr>
          <a:xfrm>
            <a:off x="1331221" y="2479431"/>
            <a:ext cx="7766936" cy="3437792"/>
          </a:xfrm>
        </p:spPr>
        <p:txBody>
          <a:bodyPr>
            <a:normAutofit/>
          </a:bodyPr>
          <a:lstStyle/>
          <a:p>
            <a:pPr algn="ctr"/>
            <a:r>
              <a:rPr lang="en-US" sz="9600" dirty="0"/>
              <a:t>THANK YOU</a:t>
            </a:r>
          </a:p>
        </p:txBody>
      </p:sp>
    </p:spTree>
    <p:extLst>
      <p:ext uri="{BB962C8B-B14F-4D97-AF65-F5344CB8AC3E}">
        <p14:creationId xmlns:p14="http://schemas.microsoft.com/office/powerpoint/2010/main" val="2749068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ctrTitle"/>
          </p:nvPr>
        </p:nvSpPr>
        <p:spPr>
          <a:xfrm>
            <a:off x="882563" y="-371475"/>
            <a:ext cx="8331525" cy="1222131"/>
          </a:xfrm>
        </p:spPr>
        <p:txBody>
          <a:bodyPr/>
          <a:lstStyle/>
          <a:p>
            <a:pPr algn="ctr"/>
            <a:r>
              <a:rPr lang="en-US" sz="4000" dirty="0"/>
              <a:t>Day 1 – Coloring/Drawing</a:t>
            </a:r>
          </a:p>
        </p:txBody>
      </p:sp>
      <p:sp>
        <p:nvSpPr>
          <p:cNvPr id="3" name="Subtitle 2">
            <a:extLst>
              <a:ext uri="{FF2B5EF4-FFF2-40B4-BE49-F238E27FC236}">
                <a16:creationId xmlns:a16="http://schemas.microsoft.com/office/drawing/2014/main" id="{DE914C9A-A125-4B19-9883-FF55E5DD00E1}"/>
              </a:ext>
            </a:extLst>
          </p:cNvPr>
          <p:cNvSpPr>
            <a:spLocks noGrp="1"/>
          </p:cNvSpPr>
          <p:nvPr>
            <p:ph type="subTitle" idx="1"/>
          </p:nvPr>
        </p:nvSpPr>
        <p:spPr>
          <a:xfrm>
            <a:off x="634913" y="850656"/>
            <a:ext cx="10499812" cy="3629024"/>
          </a:xfrm>
        </p:spPr>
        <p:txBody>
          <a:bodyPr>
            <a:noAutofit/>
          </a:bodyPr>
          <a:lstStyle/>
          <a:p>
            <a:pPr marL="285750" indent="-285750" algn="l">
              <a:buFont typeface="Arial" panose="020B0604020202020204" pitchFamily="34" charset="0"/>
              <a:buChar char="•"/>
            </a:pPr>
            <a:r>
              <a:rPr lang="en-US" sz="2800" dirty="0"/>
              <a:t>We received around 50 submissions for Day 1 and every submission is piece of art.  The judges would like to congratulate every participant for their contribution and would like to remind that everyone is a winner in this.</a:t>
            </a:r>
          </a:p>
          <a:p>
            <a:pPr marL="285750" indent="-285750" algn="l">
              <a:buFont typeface="Arial" panose="020B0604020202020204" pitchFamily="34" charset="0"/>
              <a:buChar char="•"/>
            </a:pPr>
            <a:r>
              <a:rPr lang="en-US" sz="2800" dirty="0"/>
              <a:t>Judges had a tough time deciding the winners and were forced to spend extra time/efforts to decide the final winners.</a:t>
            </a:r>
          </a:p>
          <a:p>
            <a:pPr marL="285750" indent="-285750" algn="l">
              <a:buFont typeface="Arial" panose="020B0604020202020204" pitchFamily="34" charset="0"/>
              <a:buChar char="•"/>
            </a:pPr>
            <a:r>
              <a:rPr lang="en-US" sz="2800" dirty="0"/>
              <a:t>We will send participation certificates to everyone in a week. We will give </a:t>
            </a:r>
            <a:r>
              <a:rPr lang="en-US" sz="2800" dirty="0" err="1"/>
              <a:t>momento</a:t>
            </a:r>
            <a:r>
              <a:rPr lang="en-US" sz="2800" dirty="0"/>
              <a:t>/medal to winners, in one future temple event. Thanks to everyone.</a:t>
            </a:r>
          </a:p>
          <a:p>
            <a:pPr marL="285750" indent="-285750" algn="l">
              <a:buFont typeface="Arial" panose="020B0604020202020204" pitchFamily="34" charset="0"/>
              <a:buChar char="•"/>
            </a:pPr>
            <a:r>
              <a:rPr lang="en-US" sz="2800" dirty="0"/>
              <a:t>We will publish all the winners Coloring/Drawing pic in one of future temple events.</a:t>
            </a:r>
          </a:p>
          <a:p>
            <a:pPr marL="285750" indent="-285750" algn="l">
              <a:buFont typeface="Arial" panose="020B0604020202020204" pitchFamily="34" charset="0"/>
              <a:buChar char="•"/>
            </a:pPr>
            <a:endParaRPr lang="en-US" sz="2800" dirty="0"/>
          </a:p>
          <a:p>
            <a:endParaRPr lang="en-US" sz="2800" dirty="0"/>
          </a:p>
          <a:p>
            <a:endParaRPr lang="en-US" sz="2800" dirty="0"/>
          </a:p>
        </p:txBody>
      </p:sp>
    </p:spTree>
    <p:extLst>
      <p:ext uri="{BB962C8B-B14F-4D97-AF65-F5344CB8AC3E}">
        <p14:creationId xmlns:p14="http://schemas.microsoft.com/office/powerpoint/2010/main" val="1518559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title"/>
          </p:nvPr>
        </p:nvSpPr>
        <p:spPr>
          <a:xfrm>
            <a:off x="677334" y="609600"/>
            <a:ext cx="8596668" cy="797169"/>
          </a:xfrm>
        </p:spPr>
        <p:txBody>
          <a:bodyPr/>
          <a:lstStyle/>
          <a:p>
            <a:pPr algn="ctr"/>
            <a:r>
              <a:rPr lang="en-US" sz="4000" dirty="0"/>
              <a:t>Day 1 – Coloring/Drawing</a:t>
            </a:r>
          </a:p>
        </p:txBody>
      </p:sp>
      <p:sp>
        <p:nvSpPr>
          <p:cNvPr id="11" name="Text Placeholder 10">
            <a:extLst>
              <a:ext uri="{FF2B5EF4-FFF2-40B4-BE49-F238E27FC236}">
                <a16:creationId xmlns:a16="http://schemas.microsoft.com/office/drawing/2014/main" id="{21438F54-9DF3-4DA3-9ABF-236F73DC6ACC}"/>
              </a:ext>
            </a:extLst>
          </p:cNvPr>
          <p:cNvSpPr>
            <a:spLocks noGrp="1"/>
          </p:cNvSpPr>
          <p:nvPr>
            <p:ph type="body" idx="1"/>
          </p:nvPr>
        </p:nvSpPr>
        <p:spPr>
          <a:xfrm>
            <a:off x="675745" y="1652954"/>
            <a:ext cx="4185623" cy="1084291"/>
          </a:xfrm>
        </p:spPr>
        <p:txBody>
          <a:bodyPr/>
          <a:lstStyle/>
          <a:p>
            <a:r>
              <a:rPr lang="en-US" sz="3200" b="1" dirty="0"/>
              <a:t>Age Group 3-6 Coloring</a:t>
            </a:r>
          </a:p>
        </p:txBody>
      </p:sp>
      <p:sp>
        <p:nvSpPr>
          <p:cNvPr id="12" name="Content Placeholder 11">
            <a:extLst>
              <a:ext uri="{FF2B5EF4-FFF2-40B4-BE49-F238E27FC236}">
                <a16:creationId xmlns:a16="http://schemas.microsoft.com/office/drawing/2014/main" id="{12A14E14-061E-4E86-B14E-3B5986B0D89E}"/>
              </a:ext>
            </a:extLst>
          </p:cNvPr>
          <p:cNvSpPr>
            <a:spLocks noGrp="1"/>
          </p:cNvSpPr>
          <p:nvPr>
            <p:ph sz="half" idx="2"/>
          </p:nvPr>
        </p:nvSpPr>
        <p:spPr>
          <a:xfrm>
            <a:off x="332844" y="2938328"/>
            <a:ext cx="5619547" cy="3304117"/>
          </a:xfrm>
        </p:spPr>
        <p:txBody>
          <a:bodyPr>
            <a:normAutofit/>
          </a:bodyPr>
          <a:lstStyle/>
          <a:p>
            <a:r>
              <a:rPr lang="en-US" sz="2800" b="1" dirty="0"/>
              <a:t>Runner-up 2:  Anika </a:t>
            </a:r>
            <a:r>
              <a:rPr lang="en-US" sz="2800" b="1" dirty="0" err="1"/>
              <a:t>Medarapu</a:t>
            </a:r>
            <a:endParaRPr lang="en-US" sz="2800" b="1" dirty="0"/>
          </a:p>
          <a:p>
            <a:r>
              <a:rPr lang="en-US" sz="2800" b="1" dirty="0"/>
              <a:t>Runner-up 1:  Sanjay </a:t>
            </a:r>
            <a:r>
              <a:rPr lang="en-US" sz="2800" b="1" dirty="0" err="1"/>
              <a:t>Gudena</a:t>
            </a:r>
            <a:endParaRPr lang="en-US" sz="2800" b="1" dirty="0"/>
          </a:p>
          <a:p>
            <a:r>
              <a:rPr lang="en-US" sz="2800" b="1" dirty="0"/>
              <a:t>Winner:  Anvi </a:t>
            </a:r>
            <a:r>
              <a:rPr lang="en-US" sz="2800" b="1" dirty="0" err="1"/>
              <a:t>Kollipara</a:t>
            </a:r>
            <a:endParaRPr lang="en-US" sz="2800" b="1" dirty="0"/>
          </a:p>
        </p:txBody>
      </p:sp>
      <p:sp>
        <p:nvSpPr>
          <p:cNvPr id="13" name="Text Placeholder 12">
            <a:extLst>
              <a:ext uri="{FF2B5EF4-FFF2-40B4-BE49-F238E27FC236}">
                <a16:creationId xmlns:a16="http://schemas.microsoft.com/office/drawing/2014/main" id="{95A62463-B332-44B1-8B0D-493FE59B59C0}"/>
              </a:ext>
            </a:extLst>
          </p:cNvPr>
          <p:cNvSpPr>
            <a:spLocks noGrp="1"/>
          </p:cNvSpPr>
          <p:nvPr>
            <p:ph type="body" sz="quarter" idx="3"/>
          </p:nvPr>
        </p:nvSpPr>
        <p:spPr>
          <a:xfrm>
            <a:off x="6386714" y="1469367"/>
            <a:ext cx="4185618" cy="1189799"/>
          </a:xfrm>
        </p:spPr>
        <p:txBody>
          <a:bodyPr/>
          <a:lstStyle/>
          <a:p>
            <a:r>
              <a:rPr lang="en-US" sz="3200" b="1" dirty="0"/>
              <a:t>Age Group 3-6 Drawing</a:t>
            </a:r>
          </a:p>
        </p:txBody>
      </p:sp>
      <p:sp>
        <p:nvSpPr>
          <p:cNvPr id="14" name="Content Placeholder 13">
            <a:extLst>
              <a:ext uri="{FF2B5EF4-FFF2-40B4-BE49-F238E27FC236}">
                <a16:creationId xmlns:a16="http://schemas.microsoft.com/office/drawing/2014/main" id="{C626F0A4-4C3D-4254-9422-9C09B3948C1B}"/>
              </a:ext>
            </a:extLst>
          </p:cNvPr>
          <p:cNvSpPr>
            <a:spLocks noGrp="1"/>
          </p:cNvSpPr>
          <p:nvPr>
            <p:ph sz="quarter" idx="4"/>
          </p:nvPr>
        </p:nvSpPr>
        <p:spPr>
          <a:xfrm>
            <a:off x="6095999" y="2938327"/>
            <a:ext cx="6002215" cy="3304117"/>
          </a:xfrm>
        </p:spPr>
        <p:txBody>
          <a:bodyPr>
            <a:normAutofit/>
          </a:bodyPr>
          <a:lstStyle/>
          <a:p>
            <a:r>
              <a:rPr lang="en-US" sz="2400" b="1"/>
              <a:t>Runner-up </a:t>
            </a:r>
            <a:r>
              <a:rPr lang="en-US" sz="2400" b="1" dirty="0"/>
              <a:t>1:  </a:t>
            </a:r>
            <a:r>
              <a:rPr lang="en-US" sz="2400" b="1" dirty="0" err="1"/>
              <a:t>Pranavi</a:t>
            </a:r>
            <a:r>
              <a:rPr lang="en-US" sz="2400" b="1" dirty="0"/>
              <a:t> </a:t>
            </a:r>
            <a:r>
              <a:rPr lang="en-US" sz="2400" b="1" dirty="0" err="1"/>
              <a:t>Bhashyam</a:t>
            </a:r>
            <a:endParaRPr lang="en-US" sz="2400" b="1" dirty="0"/>
          </a:p>
          <a:p>
            <a:r>
              <a:rPr lang="en-US" sz="2400" b="1" dirty="0"/>
              <a:t>Winner:  Niharika </a:t>
            </a:r>
            <a:r>
              <a:rPr lang="en-US" sz="2400" b="1" dirty="0" err="1"/>
              <a:t>Vallabhajosula</a:t>
            </a:r>
            <a:endParaRPr lang="en-US" sz="2400" b="1" dirty="0"/>
          </a:p>
        </p:txBody>
      </p:sp>
    </p:spTree>
    <p:extLst>
      <p:ext uri="{BB962C8B-B14F-4D97-AF65-F5344CB8AC3E}">
        <p14:creationId xmlns:p14="http://schemas.microsoft.com/office/powerpoint/2010/main" val="3644730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anim calcmode="lin" valueType="num">
                                      <p:cBhvr>
                                        <p:cTn id="15" dur="1000" fill="hold"/>
                                        <p:tgtEl>
                                          <p:spTgt spid="1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1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2">
                                            <p:txEl>
                                              <p:pRg st="2" end="2"/>
                                            </p:txEl>
                                          </p:spTgt>
                                        </p:tgtEl>
                                        <p:attrNameLst>
                                          <p:attrName>style.visibility</p:attrName>
                                        </p:attrNameLst>
                                      </p:cBhvr>
                                      <p:to>
                                        <p:strVal val="visible"/>
                                      </p:to>
                                    </p:set>
                                    <p:anim calcmode="lin" valueType="num">
                                      <p:cBhvr>
                                        <p:cTn id="23" dur="1000" fill="hold"/>
                                        <p:tgtEl>
                                          <p:spTgt spid="1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1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1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1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4">
                                            <p:txEl>
                                              <p:pRg st="0" end="0"/>
                                            </p:txEl>
                                          </p:spTgt>
                                        </p:tgtEl>
                                        <p:attrNameLst>
                                          <p:attrName>style.visibility</p:attrName>
                                        </p:attrNameLst>
                                      </p:cBhvr>
                                      <p:to>
                                        <p:strVal val="visible"/>
                                      </p:to>
                                    </p:set>
                                    <p:anim calcmode="lin" valueType="num">
                                      <p:cBhvr>
                                        <p:cTn id="31" dur="10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32" dur="1000" fill="hold"/>
                                        <p:tgtEl>
                                          <p:spTgt spid="14">
                                            <p:txEl>
                                              <p:pRg st="0" end="0"/>
                                            </p:txEl>
                                          </p:spTgt>
                                        </p:tgtEl>
                                        <p:attrNameLst>
                                          <p:attrName>ppt_h</p:attrName>
                                        </p:attrNameLst>
                                      </p:cBhvr>
                                      <p:tavLst>
                                        <p:tav tm="0">
                                          <p:val>
                                            <p:fltVal val="0"/>
                                          </p:val>
                                        </p:tav>
                                        <p:tav tm="100000">
                                          <p:val>
                                            <p:strVal val="#ppt_h"/>
                                          </p:val>
                                        </p:tav>
                                      </p:tavLst>
                                    </p:anim>
                                    <p:anim calcmode="lin" valueType="num">
                                      <p:cBhvr>
                                        <p:cTn id="33" dur="1000" fill="hold"/>
                                        <p:tgtEl>
                                          <p:spTgt spid="14">
                                            <p:txEl>
                                              <p:pRg st="0" end="0"/>
                                            </p:txEl>
                                          </p:spTgt>
                                        </p:tgtEl>
                                        <p:attrNameLst>
                                          <p:attrName>style.rotation</p:attrName>
                                        </p:attrNameLst>
                                      </p:cBhvr>
                                      <p:tavLst>
                                        <p:tav tm="0">
                                          <p:val>
                                            <p:fltVal val="90"/>
                                          </p:val>
                                        </p:tav>
                                        <p:tav tm="100000">
                                          <p:val>
                                            <p:fltVal val="0"/>
                                          </p:val>
                                        </p:tav>
                                      </p:tavLst>
                                    </p:anim>
                                    <p:animEffect transition="in" filter="fade">
                                      <p:cBhvr>
                                        <p:cTn id="34" dur="1000"/>
                                        <p:tgtEl>
                                          <p:spTgt spid="14">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4">
                                            <p:txEl>
                                              <p:pRg st="1" end="1"/>
                                            </p:txEl>
                                          </p:spTgt>
                                        </p:tgtEl>
                                        <p:attrNameLst>
                                          <p:attrName>style.visibility</p:attrName>
                                        </p:attrNameLst>
                                      </p:cBhvr>
                                      <p:to>
                                        <p:strVal val="visible"/>
                                      </p:to>
                                    </p:set>
                                    <p:anim calcmode="lin" valueType="num">
                                      <p:cBhvr>
                                        <p:cTn id="39" dur="1000" fill="hold"/>
                                        <p:tgtEl>
                                          <p:spTgt spid="14">
                                            <p:txEl>
                                              <p:pRg st="1" end="1"/>
                                            </p:txEl>
                                          </p:spTgt>
                                        </p:tgtEl>
                                        <p:attrNameLst>
                                          <p:attrName>ppt_w</p:attrName>
                                        </p:attrNameLst>
                                      </p:cBhvr>
                                      <p:tavLst>
                                        <p:tav tm="0">
                                          <p:val>
                                            <p:fltVal val="0"/>
                                          </p:val>
                                        </p:tav>
                                        <p:tav tm="100000">
                                          <p:val>
                                            <p:strVal val="#ppt_w"/>
                                          </p:val>
                                        </p:tav>
                                      </p:tavLst>
                                    </p:anim>
                                    <p:anim calcmode="lin" valueType="num">
                                      <p:cBhvr>
                                        <p:cTn id="40" dur="1000" fill="hold"/>
                                        <p:tgtEl>
                                          <p:spTgt spid="14">
                                            <p:txEl>
                                              <p:pRg st="1" end="1"/>
                                            </p:txEl>
                                          </p:spTgt>
                                        </p:tgtEl>
                                        <p:attrNameLst>
                                          <p:attrName>ppt_h</p:attrName>
                                        </p:attrNameLst>
                                      </p:cBhvr>
                                      <p:tavLst>
                                        <p:tav tm="0">
                                          <p:val>
                                            <p:fltVal val="0"/>
                                          </p:val>
                                        </p:tav>
                                        <p:tav tm="100000">
                                          <p:val>
                                            <p:strVal val="#ppt_h"/>
                                          </p:val>
                                        </p:tav>
                                      </p:tavLst>
                                    </p:anim>
                                    <p:anim calcmode="lin" valueType="num">
                                      <p:cBhvr>
                                        <p:cTn id="41" dur="1000" fill="hold"/>
                                        <p:tgtEl>
                                          <p:spTgt spid="14">
                                            <p:txEl>
                                              <p:pRg st="1" end="1"/>
                                            </p:txEl>
                                          </p:spTgt>
                                        </p:tgtEl>
                                        <p:attrNameLst>
                                          <p:attrName>style.rotation</p:attrName>
                                        </p:attrNameLst>
                                      </p:cBhvr>
                                      <p:tavLst>
                                        <p:tav tm="0">
                                          <p:val>
                                            <p:fltVal val="90"/>
                                          </p:val>
                                        </p:tav>
                                        <p:tav tm="100000">
                                          <p:val>
                                            <p:fltVal val="0"/>
                                          </p:val>
                                        </p:tav>
                                      </p:tavLst>
                                    </p:anim>
                                    <p:animEffect transition="in" filter="fade">
                                      <p:cBhvr>
                                        <p:cTn id="42" dur="10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title"/>
          </p:nvPr>
        </p:nvSpPr>
        <p:spPr/>
        <p:txBody>
          <a:bodyPr/>
          <a:lstStyle/>
          <a:p>
            <a:pPr algn="ctr"/>
            <a:r>
              <a:rPr lang="en-US" sz="4000" dirty="0"/>
              <a:t>Day 1 – Coloring/Drawing</a:t>
            </a:r>
            <a:br>
              <a:rPr lang="en-US" sz="4000" dirty="0"/>
            </a:br>
            <a:endParaRPr lang="en-US" sz="4000" dirty="0"/>
          </a:p>
        </p:txBody>
      </p:sp>
      <p:sp>
        <p:nvSpPr>
          <p:cNvPr id="18" name="Text Placeholder 17">
            <a:extLst>
              <a:ext uri="{FF2B5EF4-FFF2-40B4-BE49-F238E27FC236}">
                <a16:creationId xmlns:a16="http://schemas.microsoft.com/office/drawing/2014/main" id="{7BDD9797-7CD8-40EA-8AF5-34CF18438D0D}"/>
              </a:ext>
            </a:extLst>
          </p:cNvPr>
          <p:cNvSpPr>
            <a:spLocks noGrp="1"/>
          </p:cNvSpPr>
          <p:nvPr>
            <p:ph type="body" idx="1"/>
          </p:nvPr>
        </p:nvSpPr>
        <p:spPr>
          <a:xfrm>
            <a:off x="1730876" y="1797288"/>
            <a:ext cx="4185623" cy="576262"/>
          </a:xfrm>
        </p:spPr>
        <p:txBody>
          <a:bodyPr/>
          <a:lstStyle/>
          <a:p>
            <a:r>
              <a:rPr lang="en-US" sz="2800" b="1" dirty="0"/>
              <a:t>Age 7-10 Drawing</a:t>
            </a:r>
          </a:p>
        </p:txBody>
      </p:sp>
      <p:sp>
        <p:nvSpPr>
          <p:cNvPr id="16" name="Content Placeholder 15">
            <a:extLst>
              <a:ext uri="{FF2B5EF4-FFF2-40B4-BE49-F238E27FC236}">
                <a16:creationId xmlns:a16="http://schemas.microsoft.com/office/drawing/2014/main" id="{AD4E2AAF-EB75-4D1F-99FB-E0E443D7A3D5}"/>
              </a:ext>
            </a:extLst>
          </p:cNvPr>
          <p:cNvSpPr>
            <a:spLocks noGrp="1"/>
          </p:cNvSpPr>
          <p:nvPr>
            <p:ph sz="half" idx="2"/>
          </p:nvPr>
        </p:nvSpPr>
        <p:spPr>
          <a:xfrm>
            <a:off x="195373" y="2718092"/>
            <a:ext cx="10672651" cy="3304117"/>
          </a:xfrm>
        </p:spPr>
        <p:txBody>
          <a:bodyPr>
            <a:normAutofit/>
          </a:bodyPr>
          <a:lstStyle/>
          <a:p>
            <a:r>
              <a:rPr lang="en-US" sz="3200" b="1" dirty="0"/>
              <a:t>Runner-up 2:  </a:t>
            </a:r>
            <a:r>
              <a:rPr lang="en-US" sz="3200" b="1" dirty="0" err="1"/>
              <a:t>Sharanya</a:t>
            </a:r>
            <a:r>
              <a:rPr lang="en-US" sz="3200" b="1" dirty="0"/>
              <a:t> Bharadwaj, </a:t>
            </a:r>
            <a:r>
              <a:rPr lang="en-US" sz="3200" b="1" dirty="0" err="1"/>
              <a:t>Kavin</a:t>
            </a:r>
            <a:r>
              <a:rPr lang="en-US" sz="3200" b="1" dirty="0"/>
              <a:t> Karthik</a:t>
            </a:r>
          </a:p>
          <a:p>
            <a:r>
              <a:rPr lang="en-US" sz="3200" b="1" dirty="0"/>
              <a:t>Runner-up 1: Akshaya Sai </a:t>
            </a:r>
            <a:r>
              <a:rPr lang="en-US" sz="3200" b="1" dirty="0" err="1"/>
              <a:t>Jandhyala</a:t>
            </a:r>
            <a:endParaRPr lang="en-US" sz="3200" b="1" dirty="0"/>
          </a:p>
          <a:p>
            <a:pPr marL="0" indent="0">
              <a:buNone/>
            </a:pPr>
            <a:r>
              <a:rPr lang="en-US" sz="3200" b="1" dirty="0"/>
              <a:t>                 : </a:t>
            </a:r>
            <a:r>
              <a:rPr lang="en-US" sz="3200" b="1" dirty="0" err="1"/>
              <a:t>Advik</a:t>
            </a:r>
            <a:r>
              <a:rPr lang="en-US" sz="3200" b="1" dirty="0"/>
              <a:t> Sai </a:t>
            </a:r>
            <a:r>
              <a:rPr lang="en-US" sz="3200" b="1" dirty="0" err="1"/>
              <a:t>Jandhyala</a:t>
            </a:r>
            <a:endParaRPr lang="en-US" sz="3200" b="1" dirty="0"/>
          </a:p>
          <a:p>
            <a:r>
              <a:rPr lang="en-US" sz="3200" b="1" dirty="0"/>
              <a:t>Winner:  </a:t>
            </a:r>
            <a:r>
              <a:rPr lang="en-US" sz="3200" b="1" dirty="0" err="1"/>
              <a:t>Sinchana</a:t>
            </a:r>
            <a:r>
              <a:rPr lang="en-US" sz="3200" b="1" dirty="0"/>
              <a:t> </a:t>
            </a:r>
            <a:r>
              <a:rPr lang="en-US" sz="3200" b="1" dirty="0" err="1"/>
              <a:t>Upadhya</a:t>
            </a:r>
            <a:endParaRPr lang="en-US" sz="3200" b="1" dirty="0"/>
          </a:p>
          <a:p>
            <a:endParaRPr lang="en-US" sz="3200" dirty="0"/>
          </a:p>
        </p:txBody>
      </p:sp>
    </p:spTree>
    <p:extLst>
      <p:ext uri="{BB962C8B-B14F-4D97-AF65-F5344CB8AC3E}">
        <p14:creationId xmlns:p14="http://schemas.microsoft.com/office/powerpoint/2010/main" val="258912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p:cTn id="13" dur="1000" fill="hold"/>
                                        <p:tgtEl>
                                          <p:spTgt spid="16"/>
                                        </p:tgtEl>
                                        <p:attrNameLst>
                                          <p:attrName>ppt_w</p:attrName>
                                        </p:attrNameLst>
                                      </p:cBhvr>
                                      <p:tavLst>
                                        <p:tav tm="0">
                                          <p:val>
                                            <p:fltVal val="0"/>
                                          </p:val>
                                        </p:tav>
                                        <p:tav tm="100000">
                                          <p:val>
                                            <p:strVal val="#ppt_w"/>
                                          </p:val>
                                        </p:tav>
                                      </p:tavLst>
                                    </p:anim>
                                    <p:anim calcmode="lin" valueType="num">
                                      <p:cBhvr>
                                        <p:cTn id="14" dur="1000" fill="hold"/>
                                        <p:tgtEl>
                                          <p:spTgt spid="16"/>
                                        </p:tgtEl>
                                        <p:attrNameLst>
                                          <p:attrName>ppt_h</p:attrName>
                                        </p:attrNameLst>
                                      </p:cBhvr>
                                      <p:tavLst>
                                        <p:tav tm="0">
                                          <p:val>
                                            <p:fltVal val="0"/>
                                          </p:val>
                                        </p:tav>
                                        <p:tav tm="100000">
                                          <p:val>
                                            <p:strVal val="#ppt_h"/>
                                          </p:val>
                                        </p:tav>
                                      </p:tavLst>
                                    </p:anim>
                                    <p:anim calcmode="lin" valueType="num">
                                      <p:cBhvr>
                                        <p:cTn id="15" dur="1000" fill="hold"/>
                                        <p:tgtEl>
                                          <p:spTgt spid="16"/>
                                        </p:tgtEl>
                                        <p:attrNameLst>
                                          <p:attrName>style.rotation</p:attrName>
                                        </p:attrNameLst>
                                      </p:cBhvr>
                                      <p:tavLst>
                                        <p:tav tm="0">
                                          <p:val>
                                            <p:fltVal val="90"/>
                                          </p:val>
                                        </p:tav>
                                        <p:tav tm="100000">
                                          <p:val>
                                            <p:fltVal val="0"/>
                                          </p:val>
                                        </p:tav>
                                      </p:tavLst>
                                    </p:anim>
                                    <p:animEffect transition="in" filter="fade">
                                      <p:cBhvr>
                                        <p:cTn id="16" dur="1000"/>
                                        <p:tgtEl>
                                          <p:spTgt spid="16"/>
                                        </p:tgtEl>
                                      </p:cBhvr>
                                    </p:animEffect>
                                  </p:childTnLst>
                                  <p:subTnLst>
                                    <p:set>
                                      <p:cBhvr override="childStyle">
                                        <p:cTn dur="1" fill="hold" display="0" masterRel="sameClick" afterEffect="1">
                                          <p:stCondLst>
                                            <p:cond evt="end" delay="0">
                                              <p:tn val="11"/>
                                            </p:cond>
                                          </p:stCondLst>
                                        </p:cTn>
                                        <p:tgtEl>
                                          <p:spTgt spid="16"/>
                                        </p:tgtEl>
                                        <p:attrNameLst>
                                          <p:attrName>style.visibility</p:attrName>
                                        </p:attrNameLst>
                                      </p:cBhvr>
                                      <p:to>
                                        <p:strVal val="hidden"/>
                                      </p:to>
                                    </p:set>
                                  </p:sub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16">
                                            <p:txEl>
                                              <p:pRg st="0" end="0"/>
                                            </p:txEl>
                                          </p:spTgt>
                                        </p:tgtEl>
                                        <p:attrNameLst>
                                          <p:attrName>style.visibility</p:attrName>
                                        </p:attrNameLst>
                                      </p:cBhvr>
                                      <p:to>
                                        <p:strVal val="visible"/>
                                      </p:to>
                                    </p:set>
                                    <p:anim calcmode="lin" valueType="num">
                                      <p:cBhvr>
                                        <p:cTn id="21" dur="10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22" dur="1000" fill="hold"/>
                                        <p:tgtEl>
                                          <p:spTgt spid="16">
                                            <p:txEl>
                                              <p:pRg st="0" end="0"/>
                                            </p:txEl>
                                          </p:spTgt>
                                        </p:tgtEl>
                                        <p:attrNameLst>
                                          <p:attrName>ppt_h</p:attrName>
                                        </p:attrNameLst>
                                      </p:cBhvr>
                                      <p:tavLst>
                                        <p:tav tm="0">
                                          <p:val>
                                            <p:fltVal val="0"/>
                                          </p:val>
                                        </p:tav>
                                        <p:tav tm="100000">
                                          <p:val>
                                            <p:strVal val="#ppt_h"/>
                                          </p:val>
                                        </p:tav>
                                      </p:tavLst>
                                    </p:anim>
                                    <p:anim calcmode="lin" valueType="num">
                                      <p:cBhvr>
                                        <p:cTn id="23" dur="1000" fill="hold"/>
                                        <p:tgtEl>
                                          <p:spTgt spid="16">
                                            <p:txEl>
                                              <p:pRg st="0" end="0"/>
                                            </p:txEl>
                                          </p:spTgt>
                                        </p:tgtEl>
                                        <p:attrNameLst>
                                          <p:attrName>style.rotation</p:attrName>
                                        </p:attrNameLst>
                                      </p:cBhvr>
                                      <p:tavLst>
                                        <p:tav tm="0">
                                          <p:val>
                                            <p:fltVal val="90"/>
                                          </p:val>
                                        </p:tav>
                                        <p:tav tm="100000">
                                          <p:val>
                                            <p:fltVal val="0"/>
                                          </p:val>
                                        </p:tav>
                                      </p:tavLst>
                                    </p:anim>
                                    <p:animEffect transition="in" filter="fade">
                                      <p:cBhvr>
                                        <p:cTn id="24" dur="1000"/>
                                        <p:tgtEl>
                                          <p:spTgt spid="16">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16">
                                            <p:txEl>
                                              <p:pRg st="1" end="1"/>
                                            </p:txEl>
                                          </p:spTgt>
                                        </p:tgtEl>
                                        <p:attrNameLst>
                                          <p:attrName>style.visibility</p:attrName>
                                        </p:attrNameLst>
                                      </p:cBhvr>
                                      <p:to>
                                        <p:strVal val="visible"/>
                                      </p:to>
                                    </p:set>
                                    <p:anim calcmode="lin" valueType="num">
                                      <p:cBhvr>
                                        <p:cTn id="29" dur="1000" fill="hold"/>
                                        <p:tgtEl>
                                          <p:spTgt spid="16">
                                            <p:txEl>
                                              <p:pRg st="1" end="1"/>
                                            </p:txEl>
                                          </p:spTgt>
                                        </p:tgtEl>
                                        <p:attrNameLst>
                                          <p:attrName>ppt_w</p:attrName>
                                        </p:attrNameLst>
                                      </p:cBhvr>
                                      <p:tavLst>
                                        <p:tav tm="0">
                                          <p:val>
                                            <p:fltVal val="0"/>
                                          </p:val>
                                        </p:tav>
                                        <p:tav tm="100000">
                                          <p:val>
                                            <p:strVal val="#ppt_w"/>
                                          </p:val>
                                        </p:tav>
                                      </p:tavLst>
                                    </p:anim>
                                    <p:anim calcmode="lin" valueType="num">
                                      <p:cBhvr>
                                        <p:cTn id="30" dur="1000" fill="hold"/>
                                        <p:tgtEl>
                                          <p:spTgt spid="16">
                                            <p:txEl>
                                              <p:pRg st="1" end="1"/>
                                            </p:txEl>
                                          </p:spTgt>
                                        </p:tgtEl>
                                        <p:attrNameLst>
                                          <p:attrName>ppt_h</p:attrName>
                                        </p:attrNameLst>
                                      </p:cBhvr>
                                      <p:tavLst>
                                        <p:tav tm="0">
                                          <p:val>
                                            <p:fltVal val="0"/>
                                          </p:val>
                                        </p:tav>
                                        <p:tav tm="100000">
                                          <p:val>
                                            <p:strVal val="#ppt_h"/>
                                          </p:val>
                                        </p:tav>
                                      </p:tavLst>
                                    </p:anim>
                                    <p:anim calcmode="lin" valueType="num">
                                      <p:cBhvr>
                                        <p:cTn id="31" dur="1000" fill="hold"/>
                                        <p:tgtEl>
                                          <p:spTgt spid="16">
                                            <p:txEl>
                                              <p:pRg st="1" end="1"/>
                                            </p:txEl>
                                          </p:spTgt>
                                        </p:tgtEl>
                                        <p:attrNameLst>
                                          <p:attrName>style.rotation</p:attrName>
                                        </p:attrNameLst>
                                      </p:cBhvr>
                                      <p:tavLst>
                                        <p:tav tm="0">
                                          <p:val>
                                            <p:fltVal val="90"/>
                                          </p:val>
                                        </p:tav>
                                        <p:tav tm="100000">
                                          <p:val>
                                            <p:fltVal val="0"/>
                                          </p:val>
                                        </p:tav>
                                      </p:tavLst>
                                    </p:anim>
                                    <p:animEffect transition="in" filter="fade">
                                      <p:cBhvr>
                                        <p:cTn id="32" dur="1000"/>
                                        <p:tgtEl>
                                          <p:spTgt spid="16">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16">
                                            <p:txEl>
                                              <p:pRg st="2" end="2"/>
                                            </p:txEl>
                                          </p:spTgt>
                                        </p:tgtEl>
                                        <p:attrNameLst>
                                          <p:attrName>style.visibility</p:attrName>
                                        </p:attrNameLst>
                                      </p:cBhvr>
                                      <p:to>
                                        <p:strVal val="visible"/>
                                      </p:to>
                                    </p:set>
                                    <p:anim calcmode="lin" valueType="num">
                                      <p:cBhvr>
                                        <p:cTn id="37" dur="1000" fill="hold"/>
                                        <p:tgtEl>
                                          <p:spTgt spid="16">
                                            <p:txEl>
                                              <p:pRg st="2" end="2"/>
                                            </p:txEl>
                                          </p:spTgt>
                                        </p:tgtEl>
                                        <p:attrNameLst>
                                          <p:attrName>ppt_w</p:attrName>
                                        </p:attrNameLst>
                                      </p:cBhvr>
                                      <p:tavLst>
                                        <p:tav tm="0">
                                          <p:val>
                                            <p:fltVal val="0"/>
                                          </p:val>
                                        </p:tav>
                                        <p:tav tm="100000">
                                          <p:val>
                                            <p:strVal val="#ppt_w"/>
                                          </p:val>
                                        </p:tav>
                                      </p:tavLst>
                                    </p:anim>
                                    <p:anim calcmode="lin" valueType="num">
                                      <p:cBhvr>
                                        <p:cTn id="38" dur="1000" fill="hold"/>
                                        <p:tgtEl>
                                          <p:spTgt spid="16">
                                            <p:txEl>
                                              <p:pRg st="2" end="2"/>
                                            </p:txEl>
                                          </p:spTgt>
                                        </p:tgtEl>
                                        <p:attrNameLst>
                                          <p:attrName>ppt_h</p:attrName>
                                        </p:attrNameLst>
                                      </p:cBhvr>
                                      <p:tavLst>
                                        <p:tav tm="0">
                                          <p:val>
                                            <p:fltVal val="0"/>
                                          </p:val>
                                        </p:tav>
                                        <p:tav tm="100000">
                                          <p:val>
                                            <p:strVal val="#ppt_h"/>
                                          </p:val>
                                        </p:tav>
                                      </p:tavLst>
                                    </p:anim>
                                    <p:anim calcmode="lin" valueType="num">
                                      <p:cBhvr>
                                        <p:cTn id="39" dur="1000" fill="hold"/>
                                        <p:tgtEl>
                                          <p:spTgt spid="16">
                                            <p:txEl>
                                              <p:pRg st="2" end="2"/>
                                            </p:txEl>
                                          </p:spTgt>
                                        </p:tgtEl>
                                        <p:attrNameLst>
                                          <p:attrName>style.rotation</p:attrName>
                                        </p:attrNameLst>
                                      </p:cBhvr>
                                      <p:tavLst>
                                        <p:tav tm="0">
                                          <p:val>
                                            <p:fltVal val="90"/>
                                          </p:val>
                                        </p:tav>
                                        <p:tav tm="100000">
                                          <p:val>
                                            <p:fltVal val="0"/>
                                          </p:val>
                                        </p:tav>
                                      </p:tavLst>
                                    </p:anim>
                                    <p:animEffect transition="in" filter="fade">
                                      <p:cBhvr>
                                        <p:cTn id="40" dur="1000"/>
                                        <p:tgtEl>
                                          <p:spTgt spid="16">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16">
                                            <p:txEl>
                                              <p:pRg st="3" end="3"/>
                                            </p:txEl>
                                          </p:spTgt>
                                        </p:tgtEl>
                                        <p:attrNameLst>
                                          <p:attrName>style.visibility</p:attrName>
                                        </p:attrNameLst>
                                      </p:cBhvr>
                                      <p:to>
                                        <p:strVal val="visible"/>
                                      </p:to>
                                    </p:set>
                                    <p:anim calcmode="lin" valueType="num">
                                      <p:cBhvr>
                                        <p:cTn id="45" dur="1000" fill="hold"/>
                                        <p:tgtEl>
                                          <p:spTgt spid="16">
                                            <p:txEl>
                                              <p:pRg st="3" end="3"/>
                                            </p:txEl>
                                          </p:spTgt>
                                        </p:tgtEl>
                                        <p:attrNameLst>
                                          <p:attrName>ppt_w</p:attrName>
                                        </p:attrNameLst>
                                      </p:cBhvr>
                                      <p:tavLst>
                                        <p:tav tm="0">
                                          <p:val>
                                            <p:fltVal val="0"/>
                                          </p:val>
                                        </p:tav>
                                        <p:tav tm="100000">
                                          <p:val>
                                            <p:strVal val="#ppt_w"/>
                                          </p:val>
                                        </p:tav>
                                      </p:tavLst>
                                    </p:anim>
                                    <p:anim calcmode="lin" valueType="num">
                                      <p:cBhvr>
                                        <p:cTn id="46" dur="1000" fill="hold"/>
                                        <p:tgtEl>
                                          <p:spTgt spid="16">
                                            <p:txEl>
                                              <p:pRg st="3" end="3"/>
                                            </p:txEl>
                                          </p:spTgt>
                                        </p:tgtEl>
                                        <p:attrNameLst>
                                          <p:attrName>ppt_h</p:attrName>
                                        </p:attrNameLst>
                                      </p:cBhvr>
                                      <p:tavLst>
                                        <p:tav tm="0">
                                          <p:val>
                                            <p:fltVal val="0"/>
                                          </p:val>
                                        </p:tav>
                                        <p:tav tm="100000">
                                          <p:val>
                                            <p:strVal val="#ppt_h"/>
                                          </p:val>
                                        </p:tav>
                                      </p:tavLst>
                                    </p:anim>
                                    <p:anim calcmode="lin" valueType="num">
                                      <p:cBhvr>
                                        <p:cTn id="47" dur="1000" fill="hold"/>
                                        <p:tgtEl>
                                          <p:spTgt spid="16">
                                            <p:txEl>
                                              <p:pRg st="3" end="3"/>
                                            </p:txEl>
                                          </p:spTgt>
                                        </p:tgtEl>
                                        <p:attrNameLst>
                                          <p:attrName>style.rotation</p:attrName>
                                        </p:attrNameLst>
                                      </p:cBhvr>
                                      <p:tavLst>
                                        <p:tav tm="0">
                                          <p:val>
                                            <p:fltVal val="90"/>
                                          </p:val>
                                        </p:tav>
                                        <p:tav tm="100000">
                                          <p:val>
                                            <p:fltVal val="0"/>
                                          </p:val>
                                        </p:tav>
                                      </p:tavLst>
                                    </p:anim>
                                    <p:animEffect transition="in" filter="fade">
                                      <p:cBhvr>
                                        <p:cTn id="48" dur="1000"/>
                                        <p:tgtEl>
                                          <p:spTgt spid="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title"/>
          </p:nvPr>
        </p:nvSpPr>
        <p:spPr/>
        <p:txBody>
          <a:bodyPr/>
          <a:lstStyle/>
          <a:p>
            <a:pPr algn="ctr"/>
            <a:r>
              <a:rPr lang="en-US" sz="4000" dirty="0"/>
              <a:t>Day 1 – Coloring/Drawing</a:t>
            </a:r>
            <a:br>
              <a:rPr lang="en-US" sz="4000" dirty="0"/>
            </a:br>
            <a:endParaRPr lang="en-US" sz="4000" dirty="0"/>
          </a:p>
        </p:txBody>
      </p:sp>
      <p:sp>
        <p:nvSpPr>
          <p:cNvPr id="13" name="Text Placeholder 12">
            <a:extLst>
              <a:ext uri="{FF2B5EF4-FFF2-40B4-BE49-F238E27FC236}">
                <a16:creationId xmlns:a16="http://schemas.microsoft.com/office/drawing/2014/main" id="{95A62463-B332-44B1-8B0D-493FE59B59C0}"/>
              </a:ext>
            </a:extLst>
          </p:cNvPr>
          <p:cNvSpPr>
            <a:spLocks noGrp="1"/>
          </p:cNvSpPr>
          <p:nvPr>
            <p:ph type="body" idx="1"/>
          </p:nvPr>
        </p:nvSpPr>
        <p:spPr>
          <a:xfrm>
            <a:off x="1696491" y="1861080"/>
            <a:ext cx="4185618" cy="576262"/>
          </a:xfrm>
        </p:spPr>
        <p:txBody>
          <a:bodyPr/>
          <a:lstStyle/>
          <a:p>
            <a:r>
              <a:rPr lang="en-US" sz="3200" b="1" dirty="0"/>
              <a:t>Age 11-14: Drawing</a:t>
            </a:r>
          </a:p>
        </p:txBody>
      </p:sp>
      <p:sp>
        <p:nvSpPr>
          <p:cNvPr id="14" name="Content Placeholder 13">
            <a:extLst>
              <a:ext uri="{FF2B5EF4-FFF2-40B4-BE49-F238E27FC236}">
                <a16:creationId xmlns:a16="http://schemas.microsoft.com/office/drawing/2014/main" id="{C626F0A4-4C3D-4254-9422-9C09B3948C1B}"/>
              </a:ext>
            </a:extLst>
          </p:cNvPr>
          <p:cNvSpPr>
            <a:spLocks noGrp="1"/>
          </p:cNvSpPr>
          <p:nvPr>
            <p:ph sz="half" idx="2"/>
          </p:nvPr>
        </p:nvSpPr>
        <p:spPr>
          <a:xfrm>
            <a:off x="123825" y="2944284"/>
            <a:ext cx="11706225" cy="3304116"/>
          </a:xfrm>
        </p:spPr>
        <p:txBody>
          <a:bodyPr>
            <a:normAutofit/>
          </a:bodyPr>
          <a:lstStyle/>
          <a:p>
            <a:r>
              <a:rPr lang="en-US" sz="3600" b="1" dirty="0"/>
              <a:t>Runner-up 2:  Ananya </a:t>
            </a:r>
            <a:r>
              <a:rPr lang="en-US" sz="3600" b="1" dirty="0" err="1"/>
              <a:t>Patchigolla</a:t>
            </a:r>
            <a:endParaRPr lang="en-US" sz="3600" b="1" dirty="0"/>
          </a:p>
          <a:p>
            <a:r>
              <a:rPr lang="en-US" sz="3600" b="1" dirty="0"/>
              <a:t>Runner-up 1: </a:t>
            </a:r>
            <a:r>
              <a:rPr lang="en-US" sz="3600" b="1" dirty="0" err="1"/>
              <a:t>Samanyu</a:t>
            </a:r>
            <a:r>
              <a:rPr lang="en-US" sz="3600" b="1" dirty="0"/>
              <a:t> Manjunath</a:t>
            </a:r>
          </a:p>
          <a:p>
            <a:pPr marL="0" indent="0">
              <a:buNone/>
            </a:pPr>
            <a:r>
              <a:rPr lang="en-US" sz="3600" b="1" dirty="0"/>
              <a:t>					: </a:t>
            </a:r>
            <a:r>
              <a:rPr lang="en-US" sz="3600" b="1" dirty="0" err="1"/>
              <a:t>Yashwanth</a:t>
            </a:r>
            <a:r>
              <a:rPr lang="en-US" sz="3600" b="1" dirty="0"/>
              <a:t> </a:t>
            </a:r>
            <a:r>
              <a:rPr lang="en-US" sz="3600" b="1" dirty="0" err="1"/>
              <a:t>Kollipara</a:t>
            </a:r>
            <a:endParaRPr lang="en-US" sz="3600" b="1" dirty="0"/>
          </a:p>
          <a:p>
            <a:r>
              <a:rPr lang="en-US" sz="3600" b="1" dirty="0"/>
              <a:t>Winner:  </a:t>
            </a:r>
            <a:r>
              <a:rPr lang="en-US" sz="3600" b="1" dirty="0" err="1"/>
              <a:t>Agamya</a:t>
            </a:r>
            <a:r>
              <a:rPr lang="en-US" sz="3600" b="1" dirty="0"/>
              <a:t> R.</a:t>
            </a:r>
          </a:p>
        </p:txBody>
      </p:sp>
    </p:spTree>
    <p:extLst>
      <p:ext uri="{BB962C8B-B14F-4D97-AF65-F5344CB8AC3E}">
        <p14:creationId xmlns:p14="http://schemas.microsoft.com/office/powerpoint/2010/main" val="700974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 calcmode="lin" valueType="num">
                                      <p:cBhvr>
                                        <p:cTn id="11"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14">
                                            <p:txEl>
                                              <p:pRg st="0" end="0"/>
                                            </p:txEl>
                                          </p:spTgt>
                                        </p:tgtEl>
                                        <p:attrNameLst>
                                          <p:attrName>ppt_h</p:attrName>
                                        </p:attrNameLst>
                                      </p:cBhvr>
                                      <p:tavLst>
                                        <p:tav tm="0">
                                          <p:val>
                                            <p:fltVal val="0"/>
                                          </p:val>
                                        </p:tav>
                                        <p:tav tm="100000">
                                          <p:val>
                                            <p:strVal val="#ppt_h"/>
                                          </p:val>
                                        </p:tav>
                                      </p:tavLst>
                                    </p:anim>
                                    <p:anim calcmode="lin" valueType="num">
                                      <p:cBhvr>
                                        <p:cTn id="13" dur="500" fill="hold"/>
                                        <p:tgtEl>
                                          <p:spTgt spid="14">
                                            <p:txEl>
                                              <p:pRg st="0" end="0"/>
                                            </p:txEl>
                                          </p:spTgt>
                                        </p:tgtEl>
                                        <p:attrNameLst>
                                          <p:attrName>style.rotation</p:attrName>
                                        </p:attrNameLst>
                                      </p:cBhvr>
                                      <p:tavLst>
                                        <p:tav tm="0">
                                          <p:val>
                                            <p:fltVal val="90"/>
                                          </p:val>
                                        </p:tav>
                                        <p:tav tm="100000">
                                          <p:val>
                                            <p:fltVal val="0"/>
                                          </p:val>
                                        </p:tav>
                                      </p:tavLst>
                                    </p:anim>
                                    <p:animEffect transition="in" filter="fade">
                                      <p:cBhvr>
                                        <p:cTn id="14" dur="500"/>
                                        <p:tgtEl>
                                          <p:spTgt spid="1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1000" fill="hold"/>
                                        <p:tgtEl>
                                          <p:spTgt spid="14"/>
                                        </p:tgtEl>
                                        <p:attrNameLst>
                                          <p:attrName>ppt_w</p:attrName>
                                        </p:attrNameLst>
                                      </p:cBhvr>
                                      <p:tavLst>
                                        <p:tav tm="0">
                                          <p:val>
                                            <p:fltVal val="0"/>
                                          </p:val>
                                        </p:tav>
                                        <p:tav tm="100000">
                                          <p:val>
                                            <p:strVal val="#ppt_w"/>
                                          </p:val>
                                        </p:tav>
                                      </p:tavLst>
                                    </p:anim>
                                    <p:anim calcmode="lin" valueType="num">
                                      <p:cBhvr>
                                        <p:cTn id="20" dur="1000" fill="hold"/>
                                        <p:tgtEl>
                                          <p:spTgt spid="14"/>
                                        </p:tgtEl>
                                        <p:attrNameLst>
                                          <p:attrName>ppt_h</p:attrName>
                                        </p:attrNameLst>
                                      </p:cBhvr>
                                      <p:tavLst>
                                        <p:tav tm="0">
                                          <p:val>
                                            <p:fltVal val="0"/>
                                          </p:val>
                                        </p:tav>
                                        <p:tav tm="100000">
                                          <p:val>
                                            <p:strVal val="#ppt_h"/>
                                          </p:val>
                                        </p:tav>
                                      </p:tavLst>
                                    </p:anim>
                                    <p:anim calcmode="lin" valueType="num">
                                      <p:cBhvr>
                                        <p:cTn id="21" dur="1000" fill="hold"/>
                                        <p:tgtEl>
                                          <p:spTgt spid="14"/>
                                        </p:tgtEl>
                                        <p:attrNameLst>
                                          <p:attrName>style.rotation</p:attrName>
                                        </p:attrNameLst>
                                      </p:cBhvr>
                                      <p:tavLst>
                                        <p:tav tm="0">
                                          <p:val>
                                            <p:fltVal val="90"/>
                                          </p:val>
                                        </p:tav>
                                        <p:tav tm="100000">
                                          <p:val>
                                            <p:fltVal val="0"/>
                                          </p:val>
                                        </p:tav>
                                      </p:tavLst>
                                    </p:anim>
                                    <p:animEffect transition="in" filter="fade">
                                      <p:cBhvr>
                                        <p:cTn id="22" dur="10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14">
                                            <p:txEl>
                                              <p:pRg st="1" end="1"/>
                                            </p:txEl>
                                          </p:spTgt>
                                        </p:tgtEl>
                                        <p:attrNameLst>
                                          <p:attrName>style.visibility</p:attrName>
                                        </p:attrNameLst>
                                      </p:cBhvr>
                                      <p:to>
                                        <p:strVal val="visible"/>
                                      </p:to>
                                    </p:set>
                                    <p:anim calcmode="lin" valueType="num">
                                      <p:cBhvr>
                                        <p:cTn id="27" dur="500" fill="hold"/>
                                        <p:tgtEl>
                                          <p:spTgt spid="14">
                                            <p:txEl>
                                              <p:pRg st="1" end="1"/>
                                            </p:txEl>
                                          </p:spTgt>
                                        </p:tgtEl>
                                        <p:attrNameLst>
                                          <p:attrName>ppt_w</p:attrName>
                                        </p:attrNameLst>
                                      </p:cBhvr>
                                      <p:tavLst>
                                        <p:tav tm="0">
                                          <p:val>
                                            <p:fltVal val="0"/>
                                          </p:val>
                                        </p:tav>
                                        <p:tav tm="100000">
                                          <p:val>
                                            <p:strVal val="#ppt_w"/>
                                          </p:val>
                                        </p:tav>
                                      </p:tavLst>
                                    </p:anim>
                                    <p:anim calcmode="lin" valueType="num">
                                      <p:cBhvr>
                                        <p:cTn id="28" dur="500" fill="hold"/>
                                        <p:tgtEl>
                                          <p:spTgt spid="14">
                                            <p:txEl>
                                              <p:pRg st="1" end="1"/>
                                            </p:txEl>
                                          </p:spTgt>
                                        </p:tgtEl>
                                        <p:attrNameLst>
                                          <p:attrName>ppt_h</p:attrName>
                                        </p:attrNameLst>
                                      </p:cBhvr>
                                      <p:tavLst>
                                        <p:tav tm="0">
                                          <p:val>
                                            <p:fltVal val="0"/>
                                          </p:val>
                                        </p:tav>
                                        <p:tav tm="100000">
                                          <p:val>
                                            <p:strVal val="#ppt_h"/>
                                          </p:val>
                                        </p:tav>
                                      </p:tavLst>
                                    </p:anim>
                                    <p:anim calcmode="lin" valueType="num">
                                      <p:cBhvr>
                                        <p:cTn id="29" dur="500" fill="hold"/>
                                        <p:tgtEl>
                                          <p:spTgt spid="14">
                                            <p:txEl>
                                              <p:pRg st="1" end="1"/>
                                            </p:txEl>
                                          </p:spTgt>
                                        </p:tgtEl>
                                        <p:attrNameLst>
                                          <p:attrName>style.rotation</p:attrName>
                                        </p:attrNameLst>
                                      </p:cBhvr>
                                      <p:tavLst>
                                        <p:tav tm="0">
                                          <p:val>
                                            <p:fltVal val="90"/>
                                          </p:val>
                                        </p:tav>
                                        <p:tav tm="100000">
                                          <p:val>
                                            <p:fltVal val="0"/>
                                          </p:val>
                                        </p:tav>
                                      </p:tavLst>
                                    </p:anim>
                                    <p:animEffect transition="in" filter="fade">
                                      <p:cBhvr>
                                        <p:cTn id="30" dur="500"/>
                                        <p:tgtEl>
                                          <p:spTgt spid="1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14">
                                            <p:txEl>
                                              <p:pRg st="2" end="2"/>
                                            </p:txEl>
                                          </p:spTgt>
                                        </p:tgtEl>
                                        <p:attrNameLst>
                                          <p:attrName>style.visibility</p:attrName>
                                        </p:attrNameLst>
                                      </p:cBhvr>
                                      <p:to>
                                        <p:strVal val="visible"/>
                                      </p:to>
                                    </p:set>
                                    <p:anim calcmode="lin" valueType="num">
                                      <p:cBhvr>
                                        <p:cTn id="35" dur="500" fill="hold"/>
                                        <p:tgtEl>
                                          <p:spTgt spid="14">
                                            <p:txEl>
                                              <p:pRg st="2" end="2"/>
                                            </p:txEl>
                                          </p:spTgt>
                                        </p:tgtEl>
                                        <p:attrNameLst>
                                          <p:attrName>ppt_w</p:attrName>
                                        </p:attrNameLst>
                                      </p:cBhvr>
                                      <p:tavLst>
                                        <p:tav tm="0">
                                          <p:val>
                                            <p:fltVal val="0"/>
                                          </p:val>
                                        </p:tav>
                                        <p:tav tm="100000">
                                          <p:val>
                                            <p:strVal val="#ppt_w"/>
                                          </p:val>
                                        </p:tav>
                                      </p:tavLst>
                                    </p:anim>
                                    <p:anim calcmode="lin" valueType="num">
                                      <p:cBhvr>
                                        <p:cTn id="36" dur="500" fill="hold"/>
                                        <p:tgtEl>
                                          <p:spTgt spid="14">
                                            <p:txEl>
                                              <p:pRg st="2" end="2"/>
                                            </p:txEl>
                                          </p:spTgt>
                                        </p:tgtEl>
                                        <p:attrNameLst>
                                          <p:attrName>ppt_h</p:attrName>
                                        </p:attrNameLst>
                                      </p:cBhvr>
                                      <p:tavLst>
                                        <p:tav tm="0">
                                          <p:val>
                                            <p:fltVal val="0"/>
                                          </p:val>
                                        </p:tav>
                                        <p:tav tm="100000">
                                          <p:val>
                                            <p:strVal val="#ppt_h"/>
                                          </p:val>
                                        </p:tav>
                                      </p:tavLst>
                                    </p:anim>
                                    <p:anim calcmode="lin" valueType="num">
                                      <p:cBhvr>
                                        <p:cTn id="37" dur="500" fill="hold"/>
                                        <p:tgtEl>
                                          <p:spTgt spid="14">
                                            <p:txEl>
                                              <p:pRg st="2" end="2"/>
                                            </p:txEl>
                                          </p:spTgt>
                                        </p:tgtEl>
                                        <p:attrNameLst>
                                          <p:attrName>style.rotation</p:attrName>
                                        </p:attrNameLst>
                                      </p:cBhvr>
                                      <p:tavLst>
                                        <p:tav tm="0">
                                          <p:val>
                                            <p:fltVal val="90"/>
                                          </p:val>
                                        </p:tav>
                                        <p:tav tm="100000">
                                          <p:val>
                                            <p:fltVal val="0"/>
                                          </p:val>
                                        </p:tav>
                                      </p:tavLst>
                                    </p:anim>
                                    <p:animEffect transition="in" filter="fade">
                                      <p:cBhvr>
                                        <p:cTn id="38" dur="500"/>
                                        <p:tgtEl>
                                          <p:spTgt spid="14">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nodeType="clickEffect">
                                  <p:stCondLst>
                                    <p:cond delay="0"/>
                                  </p:stCondLst>
                                  <p:childTnLst>
                                    <p:set>
                                      <p:cBhvr>
                                        <p:cTn id="42" dur="1" fill="hold">
                                          <p:stCondLst>
                                            <p:cond delay="0"/>
                                          </p:stCondLst>
                                        </p:cTn>
                                        <p:tgtEl>
                                          <p:spTgt spid="14">
                                            <p:txEl>
                                              <p:pRg st="3" end="3"/>
                                            </p:txEl>
                                          </p:spTgt>
                                        </p:tgtEl>
                                        <p:attrNameLst>
                                          <p:attrName>style.visibility</p:attrName>
                                        </p:attrNameLst>
                                      </p:cBhvr>
                                      <p:to>
                                        <p:strVal val="visible"/>
                                      </p:to>
                                    </p:set>
                                    <p:anim calcmode="lin" valueType="num">
                                      <p:cBhvr>
                                        <p:cTn id="43" dur="500" fill="hold"/>
                                        <p:tgtEl>
                                          <p:spTgt spid="14">
                                            <p:txEl>
                                              <p:pRg st="3" end="3"/>
                                            </p:txEl>
                                          </p:spTgt>
                                        </p:tgtEl>
                                        <p:attrNameLst>
                                          <p:attrName>ppt_w</p:attrName>
                                        </p:attrNameLst>
                                      </p:cBhvr>
                                      <p:tavLst>
                                        <p:tav tm="0">
                                          <p:val>
                                            <p:fltVal val="0"/>
                                          </p:val>
                                        </p:tav>
                                        <p:tav tm="100000">
                                          <p:val>
                                            <p:strVal val="#ppt_w"/>
                                          </p:val>
                                        </p:tav>
                                      </p:tavLst>
                                    </p:anim>
                                    <p:anim calcmode="lin" valueType="num">
                                      <p:cBhvr>
                                        <p:cTn id="44" dur="500" fill="hold"/>
                                        <p:tgtEl>
                                          <p:spTgt spid="14">
                                            <p:txEl>
                                              <p:pRg st="3" end="3"/>
                                            </p:txEl>
                                          </p:spTgt>
                                        </p:tgtEl>
                                        <p:attrNameLst>
                                          <p:attrName>ppt_h</p:attrName>
                                        </p:attrNameLst>
                                      </p:cBhvr>
                                      <p:tavLst>
                                        <p:tav tm="0">
                                          <p:val>
                                            <p:fltVal val="0"/>
                                          </p:val>
                                        </p:tav>
                                        <p:tav tm="100000">
                                          <p:val>
                                            <p:strVal val="#ppt_h"/>
                                          </p:val>
                                        </p:tav>
                                      </p:tavLst>
                                    </p:anim>
                                    <p:anim calcmode="lin" valueType="num">
                                      <p:cBhvr>
                                        <p:cTn id="45" dur="500" fill="hold"/>
                                        <p:tgtEl>
                                          <p:spTgt spid="14">
                                            <p:txEl>
                                              <p:pRg st="3" end="3"/>
                                            </p:txEl>
                                          </p:spTgt>
                                        </p:tgtEl>
                                        <p:attrNameLst>
                                          <p:attrName>style.rotation</p:attrName>
                                        </p:attrNameLst>
                                      </p:cBhvr>
                                      <p:tavLst>
                                        <p:tav tm="0">
                                          <p:val>
                                            <p:fltVal val="90"/>
                                          </p:val>
                                        </p:tav>
                                        <p:tav tm="100000">
                                          <p:val>
                                            <p:fltVal val="0"/>
                                          </p:val>
                                        </p:tav>
                                      </p:tavLst>
                                    </p:anim>
                                    <p:animEffect transition="in" filter="fade">
                                      <p:cBhvr>
                                        <p:cTn id="46"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title"/>
          </p:nvPr>
        </p:nvSpPr>
        <p:spPr/>
        <p:txBody>
          <a:bodyPr/>
          <a:lstStyle/>
          <a:p>
            <a:pPr algn="ctr"/>
            <a:r>
              <a:rPr lang="en-US" sz="4000" dirty="0"/>
              <a:t>Day 1 – Coloring/Drawing</a:t>
            </a:r>
            <a:br>
              <a:rPr lang="en-US" sz="4000" dirty="0"/>
            </a:br>
            <a:endParaRPr lang="en-US" sz="4000" dirty="0"/>
          </a:p>
        </p:txBody>
      </p:sp>
      <p:sp>
        <p:nvSpPr>
          <p:cNvPr id="21" name="Text Placeholder 12">
            <a:extLst>
              <a:ext uri="{FF2B5EF4-FFF2-40B4-BE49-F238E27FC236}">
                <a16:creationId xmlns:a16="http://schemas.microsoft.com/office/drawing/2014/main" id="{33547012-54EA-479E-A4F9-F7902D802033}"/>
              </a:ext>
            </a:extLst>
          </p:cNvPr>
          <p:cNvSpPr txBox="1">
            <a:spLocks/>
          </p:cNvSpPr>
          <p:nvPr/>
        </p:nvSpPr>
        <p:spPr>
          <a:xfrm>
            <a:off x="3021081" y="2123584"/>
            <a:ext cx="4185618" cy="576262"/>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400" b="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2000" b="1"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800" b="1"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9pPr>
          </a:lstStyle>
          <a:p>
            <a:r>
              <a:rPr lang="en-US" sz="4000" b="1" dirty="0"/>
              <a:t>Adults: Drawing</a:t>
            </a:r>
          </a:p>
        </p:txBody>
      </p:sp>
      <p:sp>
        <p:nvSpPr>
          <p:cNvPr id="22" name="Content Placeholder 13">
            <a:extLst>
              <a:ext uri="{FF2B5EF4-FFF2-40B4-BE49-F238E27FC236}">
                <a16:creationId xmlns:a16="http://schemas.microsoft.com/office/drawing/2014/main" id="{5EAE8DB0-8D64-4C0B-A80B-D264197B654C}"/>
              </a:ext>
            </a:extLst>
          </p:cNvPr>
          <p:cNvSpPr txBox="1">
            <a:spLocks/>
          </p:cNvSpPr>
          <p:nvPr/>
        </p:nvSpPr>
        <p:spPr>
          <a:xfrm>
            <a:off x="1057275" y="3275543"/>
            <a:ext cx="9395684" cy="330411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3600" b="1" dirty="0"/>
              <a:t>All 3 are First Place Winners!</a:t>
            </a:r>
          </a:p>
          <a:p>
            <a:pPr marL="0" indent="0">
              <a:buNone/>
            </a:pPr>
            <a:r>
              <a:rPr lang="en-US" sz="3600" b="1" dirty="0"/>
              <a:t>Winners : Chamundeshwari</a:t>
            </a:r>
          </a:p>
          <a:p>
            <a:pPr marL="0" indent="0">
              <a:buNone/>
            </a:pPr>
            <a:r>
              <a:rPr lang="en-US" sz="3600" b="1" dirty="0"/>
              <a:t>             :  Divya </a:t>
            </a:r>
            <a:r>
              <a:rPr lang="en-US" sz="3600" b="1" dirty="0" err="1"/>
              <a:t>Jandhyala</a:t>
            </a:r>
            <a:endParaRPr lang="en-US" sz="3600" b="1" dirty="0"/>
          </a:p>
          <a:p>
            <a:pPr marL="0" indent="0">
              <a:buNone/>
            </a:pPr>
            <a:r>
              <a:rPr lang="en-US" sz="3600" b="1" dirty="0"/>
              <a:t>             : Vidya Karthik</a:t>
            </a:r>
          </a:p>
          <a:p>
            <a:endParaRPr lang="en-US" sz="3600" b="1" dirty="0"/>
          </a:p>
        </p:txBody>
      </p:sp>
    </p:spTree>
    <p:extLst>
      <p:ext uri="{BB962C8B-B14F-4D97-AF65-F5344CB8AC3E}">
        <p14:creationId xmlns:p14="http://schemas.microsoft.com/office/powerpoint/2010/main" val="1209330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ppt_x"/>
                                          </p:val>
                                        </p:tav>
                                        <p:tav tm="100000">
                                          <p:val>
                                            <p:strVal val="#ppt_x"/>
                                          </p:val>
                                        </p:tav>
                                      </p:tavLst>
                                    </p:anim>
                                    <p:anim calcmode="lin" valueType="num">
                                      <p:cBhvr additive="base">
                                        <p:cTn id="1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22">
                                            <p:txEl>
                                              <p:pRg st="1" end="1"/>
                                            </p:txEl>
                                          </p:spTgt>
                                        </p:tgtEl>
                                        <p:attrNameLst>
                                          <p:attrName>style.visibility</p:attrName>
                                        </p:attrNameLst>
                                      </p:cBhvr>
                                      <p:to>
                                        <p:strVal val="visible"/>
                                      </p:to>
                                    </p:set>
                                    <p:anim calcmode="lin" valueType="num">
                                      <p:cBhvr>
                                        <p:cTn id="17" dur="1000" fill="hold"/>
                                        <p:tgtEl>
                                          <p:spTgt spid="22">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22">
                                            <p:txEl>
                                              <p:pRg st="1" end="1"/>
                                            </p:txEl>
                                          </p:spTgt>
                                        </p:tgtEl>
                                        <p:attrNameLst>
                                          <p:attrName>ppt_h</p:attrName>
                                        </p:attrNameLst>
                                      </p:cBhvr>
                                      <p:tavLst>
                                        <p:tav tm="0">
                                          <p:val>
                                            <p:fltVal val="0"/>
                                          </p:val>
                                        </p:tav>
                                        <p:tav tm="100000">
                                          <p:val>
                                            <p:strVal val="#ppt_h"/>
                                          </p:val>
                                        </p:tav>
                                      </p:tavLst>
                                    </p:anim>
                                    <p:anim calcmode="lin" valueType="num">
                                      <p:cBhvr>
                                        <p:cTn id="19" dur="1000" fill="hold"/>
                                        <p:tgtEl>
                                          <p:spTgt spid="22">
                                            <p:txEl>
                                              <p:pRg st="1" end="1"/>
                                            </p:txEl>
                                          </p:spTgt>
                                        </p:tgtEl>
                                        <p:attrNameLst>
                                          <p:attrName>style.rotation</p:attrName>
                                        </p:attrNameLst>
                                      </p:cBhvr>
                                      <p:tavLst>
                                        <p:tav tm="0">
                                          <p:val>
                                            <p:fltVal val="90"/>
                                          </p:val>
                                        </p:tav>
                                        <p:tav tm="100000">
                                          <p:val>
                                            <p:fltVal val="0"/>
                                          </p:val>
                                        </p:tav>
                                      </p:tavLst>
                                    </p:anim>
                                    <p:animEffect transition="in" filter="fade">
                                      <p:cBhvr>
                                        <p:cTn id="20" dur="1000"/>
                                        <p:tgtEl>
                                          <p:spTgt spid="2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22">
                                            <p:txEl>
                                              <p:pRg st="2" end="2"/>
                                            </p:txEl>
                                          </p:spTgt>
                                        </p:tgtEl>
                                        <p:attrNameLst>
                                          <p:attrName>style.visibility</p:attrName>
                                        </p:attrNameLst>
                                      </p:cBhvr>
                                      <p:to>
                                        <p:strVal val="visible"/>
                                      </p:to>
                                    </p:set>
                                    <p:anim calcmode="lin" valueType="num">
                                      <p:cBhvr>
                                        <p:cTn id="25" dur="1000" fill="hold"/>
                                        <p:tgtEl>
                                          <p:spTgt spid="22">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22">
                                            <p:txEl>
                                              <p:pRg st="2" end="2"/>
                                            </p:txEl>
                                          </p:spTgt>
                                        </p:tgtEl>
                                        <p:attrNameLst>
                                          <p:attrName>ppt_h</p:attrName>
                                        </p:attrNameLst>
                                      </p:cBhvr>
                                      <p:tavLst>
                                        <p:tav tm="0">
                                          <p:val>
                                            <p:fltVal val="0"/>
                                          </p:val>
                                        </p:tav>
                                        <p:tav tm="100000">
                                          <p:val>
                                            <p:strVal val="#ppt_h"/>
                                          </p:val>
                                        </p:tav>
                                      </p:tavLst>
                                    </p:anim>
                                    <p:anim calcmode="lin" valueType="num">
                                      <p:cBhvr>
                                        <p:cTn id="27" dur="1000" fill="hold"/>
                                        <p:tgtEl>
                                          <p:spTgt spid="22">
                                            <p:txEl>
                                              <p:pRg st="2" end="2"/>
                                            </p:txEl>
                                          </p:spTgt>
                                        </p:tgtEl>
                                        <p:attrNameLst>
                                          <p:attrName>style.rotation</p:attrName>
                                        </p:attrNameLst>
                                      </p:cBhvr>
                                      <p:tavLst>
                                        <p:tav tm="0">
                                          <p:val>
                                            <p:fltVal val="90"/>
                                          </p:val>
                                        </p:tav>
                                        <p:tav tm="100000">
                                          <p:val>
                                            <p:fltVal val="0"/>
                                          </p:val>
                                        </p:tav>
                                      </p:tavLst>
                                    </p:anim>
                                    <p:animEffect transition="in" filter="fade">
                                      <p:cBhvr>
                                        <p:cTn id="28" dur="1000"/>
                                        <p:tgtEl>
                                          <p:spTgt spid="22">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22">
                                            <p:txEl>
                                              <p:pRg st="3" end="3"/>
                                            </p:txEl>
                                          </p:spTgt>
                                        </p:tgtEl>
                                        <p:attrNameLst>
                                          <p:attrName>style.visibility</p:attrName>
                                        </p:attrNameLst>
                                      </p:cBhvr>
                                      <p:to>
                                        <p:strVal val="visible"/>
                                      </p:to>
                                    </p:set>
                                    <p:anim calcmode="lin" valueType="num">
                                      <p:cBhvr>
                                        <p:cTn id="33" dur="1000" fill="hold"/>
                                        <p:tgtEl>
                                          <p:spTgt spid="22">
                                            <p:txEl>
                                              <p:pRg st="3" end="3"/>
                                            </p:txEl>
                                          </p:spTgt>
                                        </p:tgtEl>
                                        <p:attrNameLst>
                                          <p:attrName>ppt_w</p:attrName>
                                        </p:attrNameLst>
                                      </p:cBhvr>
                                      <p:tavLst>
                                        <p:tav tm="0">
                                          <p:val>
                                            <p:fltVal val="0"/>
                                          </p:val>
                                        </p:tav>
                                        <p:tav tm="100000">
                                          <p:val>
                                            <p:strVal val="#ppt_w"/>
                                          </p:val>
                                        </p:tav>
                                      </p:tavLst>
                                    </p:anim>
                                    <p:anim calcmode="lin" valueType="num">
                                      <p:cBhvr>
                                        <p:cTn id="34" dur="1000" fill="hold"/>
                                        <p:tgtEl>
                                          <p:spTgt spid="22">
                                            <p:txEl>
                                              <p:pRg st="3" end="3"/>
                                            </p:txEl>
                                          </p:spTgt>
                                        </p:tgtEl>
                                        <p:attrNameLst>
                                          <p:attrName>ppt_h</p:attrName>
                                        </p:attrNameLst>
                                      </p:cBhvr>
                                      <p:tavLst>
                                        <p:tav tm="0">
                                          <p:val>
                                            <p:fltVal val="0"/>
                                          </p:val>
                                        </p:tav>
                                        <p:tav tm="100000">
                                          <p:val>
                                            <p:strVal val="#ppt_h"/>
                                          </p:val>
                                        </p:tav>
                                      </p:tavLst>
                                    </p:anim>
                                    <p:anim calcmode="lin" valueType="num">
                                      <p:cBhvr>
                                        <p:cTn id="35" dur="1000" fill="hold"/>
                                        <p:tgtEl>
                                          <p:spTgt spid="22">
                                            <p:txEl>
                                              <p:pRg st="3" end="3"/>
                                            </p:txEl>
                                          </p:spTgt>
                                        </p:tgtEl>
                                        <p:attrNameLst>
                                          <p:attrName>style.rotation</p:attrName>
                                        </p:attrNameLst>
                                      </p:cBhvr>
                                      <p:tavLst>
                                        <p:tav tm="0">
                                          <p:val>
                                            <p:fltVal val="90"/>
                                          </p:val>
                                        </p:tav>
                                        <p:tav tm="100000">
                                          <p:val>
                                            <p:fltVal val="0"/>
                                          </p:val>
                                        </p:tav>
                                      </p:tavLst>
                                    </p:anim>
                                    <p:animEffect transition="in" filter="fade">
                                      <p:cBhvr>
                                        <p:cTn id="36" dur="1000"/>
                                        <p:tgtEl>
                                          <p:spTgt spid="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ctrTitle"/>
          </p:nvPr>
        </p:nvSpPr>
        <p:spPr>
          <a:xfrm>
            <a:off x="457200" y="228600"/>
            <a:ext cx="9891346" cy="1354015"/>
          </a:xfrm>
        </p:spPr>
        <p:txBody>
          <a:bodyPr/>
          <a:lstStyle/>
          <a:p>
            <a:pPr algn="ctr"/>
            <a:r>
              <a:rPr lang="en-US" sz="4000" dirty="0"/>
              <a:t>Day 2  – Short Shloka/ Long Shloka/     Veda Chanting</a:t>
            </a:r>
          </a:p>
        </p:txBody>
      </p:sp>
      <p:sp>
        <p:nvSpPr>
          <p:cNvPr id="3" name="Subtitle 2">
            <a:extLst>
              <a:ext uri="{FF2B5EF4-FFF2-40B4-BE49-F238E27FC236}">
                <a16:creationId xmlns:a16="http://schemas.microsoft.com/office/drawing/2014/main" id="{DE914C9A-A125-4B19-9883-FF55E5DD00E1}"/>
              </a:ext>
            </a:extLst>
          </p:cNvPr>
          <p:cNvSpPr>
            <a:spLocks noGrp="1"/>
          </p:cNvSpPr>
          <p:nvPr>
            <p:ph type="subTitle" idx="1"/>
          </p:nvPr>
        </p:nvSpPr>
        <p:spPr>
          <a:xfrm>
            <a:off x="1507067" y="1714500"/>
            <a:ext cx="7766936" cy="2279250"/>
          </a:xfrm>
        </p:spPr>
        <p:txBody>
          <a:bodyPr>
            <a:noAutofit/>
          </a:bodyPr>
          <a:lstStyle/>
          <a:p>
            <a:pPr marL="285750" indent="-285750" algn="l">
              <a:buFont typeface="Arial" panose="020B0604020202020204" pitchFamily="34" charset="0"/>
              <a:buChar char="•"/>
            </a:pPr>
            <a:r>
              <a:rPr lang="en-US" sz="2000" dirty="0"/>
              <a:t>We have received around 55 submissions on Day2 and every submission is so pleasant to hear. The judges would like to congratulate every participant for their contribution and would like to remind that everyone is a winner in this</a:t>
            </a:r>
          </a:p>
          <a:p>
            <a:pPr marL="285750" indent="-285750" algn="l">
              <a:buFont typeface="Arial" panose="020B0604020202020204" pitchFamily="34" charset="0"/>
              <a:buChar char="•"/>
            </a:pPr>
            <a:r>
              <a:rPr lang="en-US" sz="2000" dirty="0"/>
              <a:t>Judges had a tough time deciding the winners and were forced to spend extra time/efforts to decide the final winners.</a:t>
            </a:r>
          </a:p>
          <a:p>
            <a:pPr marL="285750" indent="-285750" algn="l">
              <a:buFont typeface="Arial" panose="020B0604020202020204" pitchFamily="34" charset="0"/>
              <a:buChar char="•"/>
            </a:pPr>
            <a:r>
              <a:rPr lang="en-US" sz="2000" dirty="0"/>
              <a:t>We will send participation certificates to everyone in a week. We will give </a:t>
            </a:r>
            <a:r>
              <a:rPr lang="en-US" sz="2000" dirty="0" err="1"/>
              <a:t>momento</a:t>
            </a:r>
            <a:r>
              <a:rPr lang="en-US" sz="2000" dirty="0"/>
              <a:t>/medal to winners, in one future temple event. Thanks to everyone.</a:t>
            </a:r>
          </a:p>
          <a:p>
            <a:pPr marL="285750" indent="-285750" algn="l">
              <a:buFont typeface="Arial" panose="020B0604020202020204" pitchFamily="34" charset="0"/>
              <a:buChar char="•"/>
            </a:pPr>
            <a:r>
              <a:rPr lang="en-US" sz="2000" dirty="0"/>
              <a:t>We will publish all the winners Short Shloka/Long Shloka/Veda Chanting videos in one of future temple events.</a:t>
            </a:r>
          </a:p>
          <a:p>
            <a:pPr marL="285750" indent="-285750" algn="l">
              <a:buFont typeface="Arial" panose="020B0604020202020204" pitchFamily="34" charset="0"/>
              <a:buChar char="•"/>
            </a:pPr>
            <a:endParaRPr lang="en-US" sz="2000" dirty="0"/>
          </a:p>
          <a:p>
            <a:pPr marL="285750" indent="-285750" algn="l">
              <a:buFont typeface="Arial" panose="020B0604020202020204" pitchFamily="34" charset="0"/>
              <a:buChar char="•"/>
            </a:pPr>
            <a:endParaRPr lang="en-US" sz="2000" dirty="0"/>
          </a:p>
          <a:p>
            <a:pPr marL="285750" indent="-285750" algn="l">
              <a:buFont typeface="Arial" panose="020B0604020202020204" pitchFamily="34" charset="0"/>
              <a:buChar char="•"/>
            </a:pPr>
            <a:endParaRPr lang="en-US" sz="2000" dirty="0"/>
          </a:p>
          <a:p>
            <a:pPr marL="285750" indent="-285750" algn="l">
              <a:buFont typeface="Arial" panose="020B0604020202020204" pitchFamily="34" charset="0"/>
              <a:buChar char="•"/>
            </a:pPr>
            <a:endParaRPr lang="en-US" sz="2000" dirty="0"/>
          </a:p>
          <a:p>
            <a:endParaRPr lang="en-US" sz="2000" dirty="0"/>
          </a:p>
        </p:txBody>
      </p:sp>
    </p:spTree>
    <p:extLst>
      <p:ext uri="{BB962C8B-B14F-4D97-AF65-F5344CB8AC3E}">
        <p14:creationId xmlns:p14="http://schemas.microsoft.com/office/powerpoint/2010/main" val="3300652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title"/>
          </p:nvPr>
        </p:nvSpPr>
        <p:spPr>
          <a:xfrm>
            <a:off x="677334" y="609600"/>
            <a:ext cx="8596668" cy="797169"/>
          </a:xfrm>
        </p:spPr>
        <p:txBody>
          <a:bodyPr>
            <a:normAutofit fontScale="90000"/>
          </a:bodyPr>
          <a:lstStyle/>
          <a:p>
            <a:pPr algn="ctr"/>
            <a:r>
              <a:rPr lang="en-US" sz="4000" dirty="0"/>
              <a:t>Day 2  – Short Shloka/ Long Shloka/     Veda Chanting</a:t>
            </a:r>
          </a:p>
        </p:txBody>
      </p:sp>
      <p:sp>
        <p:nvSpPr>
          <p:cNvPr id="11" name="Text Placeholder 10">
            <a:extLst>
              <a:ext uri="{FF2B5EF4-FFF2-40B4-BE49-F238E27FC236}">
                <a16:creationId xmlns:a16="http://schemas.microsoft.com/office/drawing/2014/main" id="{21438F54-9DF3-4DA3-9ABF-236F73DC6ACC}"/>
              </a:ext>
            </a:extLst>
          </p:cNvPr>
          <p:cNvSpPr>
            <a:spLocks noGrp="1"/>
          </p:cNvSpPr>
          <p:nvPr>
            <p:ph type="body" idx="1"/>
          </p:nvPr>
        </p:nvSpPr>
        <p:spPr>
          <a:xfrm>
            <a:off x="675745" y="1652954"/>
            <a:ext cx="4185623" cy="1084291"/>
          </a:xfrm>
        </p:spPr>
        <p:txBody>
          <a:bodyPr/>
          <a:lstStyle/>
          <a:p>
            <a:r>
              <a:rPr lang="en-US" sz="3200" b="1" dirty="0"/>
              <a:t>Age Group 3-6 Short Shlokas</a:t>
            </a:r>
          </a:p>
        </p:txBody>
      </p:sp>
      <p:sp>
        <p:nvSpPr>
          <p:cNvPr id="12" name="Content Placeholder 11">
            <a:extLst>
              <a:ext uri="{FF2B5EF4-FFF2-40B4-BE49-F238E27FC236}">
                <a16:creationId xmlns:a16="http://schemas.microsoft.com/office/drawing/2014/main" id="{12A14E14-061E-4E86-B14E-3B5986B0D89E}"/>
              </a:ext>
            </a:extLst>
          </p:cNvPr>
          <p:cNvSpPr>
            <a:spLocks noGrp="1"/>
          </p:cNvSpPr>
          <p:nvPr>
            <p:ph sz="half" idx="2"/>
          </p:nvPr>
        </p:nvSpPr>
        <p:spPr>
          <a:xfrm>
            <a:off x="675744" y="2659166"/>
            <a:ext cx="5816495" cy="3874565"/>
          </a:xfrm>
        </p:spPr>
        <p:txBody>
          <a:bodyPr>
            <a:normAutofit/>
          </a:bodyPr>
          <a:lstStyle/>
          <a:p>
            <a:r>
              <a:rPr lang="en-US" sz="2800" b="1" dirty="0"/>
              <a:t>Runner-up 2:  Yuvan </a:t>
            </a:r>
            <a:r>
              <a:rPr lang="en-US" sz="2800" b="1" dirty="0" err="1"/>
              <a:t>Edukulla</a:t>
            </a:r>
            <a:endParaRPr lang="en-US" sz="2800" b="1" dirty="0"/>
          </a:p>
          <a:p>
            <a:r>
              <a:rPr lang="en-US" sz="2800" b="1" dirty="0"/>
              <a:t>Runner-up 1:  </a:t>
            </a:r>
            <a:r>
              <a:rPr lang="en-US" sz="2800" b="1" dirty="0" err="1"/>
              <a:t>Raana</a:t>
            </a:r>
            <a:r>
              <a:rPr lang="en-US" sz="2800" b="1" dirty="0"/>
              <a:t> Deepak</a:t>
            </a:r>
          </a:p>
          <a:p>
            <a:r>
              <a:rPr lang="en-US" sz="2800" b="1" dirty="0"/>
              <a:t>Winners:  </a:t>
            </a:r>
            <a:r>
              <a:rPr lang="en-US" sz="2800" b="1" dirty="0" err="1"/>
              <a:t>Vinamra</a:t>
            </a:r>
            <a:r>
              <a:rPr lang="en-US" sz="2800" b="1" dirty="0"/>
              <a:t> Tata           :</a:t>
            </a:r>
            <a:r>
              <a:rPr lang="en-US" sz="2800" b="1" dirty="0" err="1"/>
              <a:t>Sunaya</a:t>
            </a:r>
            <a:r>
              <a:rPr lang="en-US" sz="2800" b="1" dirty="0"/>
              <a:t> Srikanth </a:t>
            </a:r>
            <a:r>
              <a:rPr lang="en-US" sz="2800" b="1" dirty="0" err="1"/>
              <a:t>Raghotham</a:t>
            </a:r>
            <a:r>
              <a:rPr lang="en-US" sz="2800" b="1" dirty="0"/>
              <a:t> </a:t>
            </a:r>
          </a:p>
        </p:txBody>
      </p:sp>
      <p:sp>
        <p:nvSpPr>
          <p:cNvPr id="13" name="Text Placeholder 12">
            <a:extLst>
              <a:ext uri="{FF2B5EF4-FFF2-40B4-BE49-F238E27FC236}">
                <a16:creationId xmlns:a16="http://schemas.microsoft.com/office/drawing/2014/main" id="{95A62463-B332-44B1-8B0D-493FE59B59C0}"/>
              </a:ext>
            </a:extLst>
          </p:cNvPr>
          <p:cNvSpPr>
            <a:spLocks noGrp="1"/>
          </p:cNvSpPr>
          <p:nvPr>
            <p:ph type="body" sz="quarter" idx="3"/>
          </p:nvPr>
        </p:nvSpPr>
        <p:spPr>
          <a:xfrm>
            <a:off x="6386714" y="1469367"/>
            <a:ext cx="4185618" cy="1189799"/>
          </a:xfrm>
        </p:spPr>
        <p:txBody>
          <a:bodyPr/>
          <a:lstStyle/>
          <a:p>
            <a:r>
              <a:rPr lang="en-US" sz="3200" b="1" dirty="0"/>
              <a:t>Age Group 3-6 Long Shlokas</a:t>
            </a:r>
          </a:p>
        </p:txBody>
      </p:sp>
      <p:sp>
        <p:nvSpPr>
          <p:cNvPr id="14" name="Content Placeholder 13">
            <a:extLst>
              <a:ext uri="{FF2B5EF4-FFF2-40B4-BE49-F238E27FC236}">
                <a16:creationId xmlns:a16="http://schemas.microsoft.com/office/drawing/2014/main" id="{C626F0A4-4C3D-4254-9422-9C09B3948C1B}"/>
              </a:ext>
            </a:extLst>
          </p:cNvPr>
          <p:cNvSpPr>
            <a:spLocks noGrp="1"/>
          </p:cNvSpPr>
          <p:nvPr>
            <p:ph sz="quarter" idx="4"/>
          </p:nvPr>
        </p:nvSpPr>
        <p:spPr>
          <a:xfrm>
            <a:off x="6157546" y="2659167"/>
            <a:ext cx="5182130" cy="3877402"/>
          </a:xfrm>
        </p:spPr>
        <p:txBody>
          <a:bodyPr>
            <a:normAutofit/>
          </a:bodyPr>
          <a:lstStyle/>
          <a:p>
            <a:r>
              <a:rPr lang="en-US" sz="2400" b="1" dirty="0"/>
              <a:t>Runner-up 2:  </a:t>
            </a:r>
            <a:r>
              <a:rPr lang="en-US" sz="2400" b="1" dirty="0" err="1"/>
              <a:t>Pranavi</a:t>
            </a:r>
            <a:r>
              <a:rPr lang="en-US" sz="2400" b="1" dirty="0"/>
              <a:t> </a:t>
            </a:r>
            <a:r>
              <a:rPr lang="en-US" sz="2400" b="1" dirty="0" err="1"/>
              <a:t>Bhashyam</a:t>
            </a:r>
            <a:endParaRPr lang="en-US" sz="2400" b="1" dirty="0"/>
          </a:p>
          <a:p>
            <a:r>
              <a:rPr lang="en-US" sz="2400" b="1" dirty="0"/>
              <a:t>Runner-up 1:  </a:t>
            </a:r>
            <a:r>
              <a:rPr lang="en-US" sz="2400" b="1" dirty="0" err="1"/>
              <a:t>Kushi</a:t>
            </a:r>
            <a:r>
              <a:rPr lang="en-US" sz="2400" b="1" dirty="0"/>
              <a:t> </a:t>
            </a:r>
            <a:r>
              <a:rPr lang="en-US" sz="2400" b="1" dirty="0" err="1"/>
              <a:t>Sulochana</a:t>
            </a:r>
            <a:endParaRPr lang="en-US" sz="2400" b="1" dirty="0"/>
          </a:p>
          <a:p>
            <a:r>
              <a:rPr lang="en-US" sz="2400" b="1" dirty="0"/>
              <a:t>Winner: </a:t>
            </a:r>
            <a:r>
              <a:rPr lang="en-US" sz="2400" b="1" dirty="0" err="1"/>
              <a:t>Sunaya</a:t>
            </a:r>
            <a:r>
              <a:rPr lang="en-US" sz="2400" b="1" dirty="0"/>
              <a:t> Srikanth </a:t>
            </a:r>
            <a:r>
              <a:rPr lang="en-US" sz="2400" b="1" dirty="0" err="1"/>
              <a:t>Raghotham</a:t>
            </a:r>
            <a:r>
              <a:rPr lang="en-US" sz="2400" b="1" dirty="0"/>
              <a:t> </a:t>
            </a:r>
          </a:p>
        </p:txBody>
      </p:sp>
    </p:spTree>
    <p:extLst>
      <p:ext uri="{BB962C8B-B14F-4D97-AF65-F5344CB8AC3E}">
        <p14:creationId xmlns:p14="http://schemas.microsoft.com/office/powerpoint/2010/main" val="2270894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anim calcmode="lin" valueType="num">
                                      <p:cBhvr>
                                        <p:cTn id="15" dur="1000" fill="hold"/>
                                        <p:tgtEl>
                                          <p:spTgt spid="1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1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2">
                                            <p:txEl>
                                              <p:pRg st="2" end="2"/>
                                            </p:txEl>
                                          </p:spTgt>
                                        </p:tgtEl>
                                        <p:attrNameLst>
                                          <p:attrName>style.visibility</p:attrName>
                                        </p:attrNameLst>
                                      </p:cBhvr>
                                      <p:to>
                                        <p:strVal val="visible"/>
                                      </p:to>
                                    </p:set>
                                    <p:anim calcmode="lin" valueType="num">
                                      <p:cBhvr>
                                        <p:cTn id="23" dur="1000" fill="hold"/>
                                        <p:tgtEl>
                                          <p:spTgt spid="1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1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1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1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4">
                                            <p:txEl>
                                              <p:pRg st="0" end="0"/>
                                            </p:txEl>
                                          </p:spTgt>
                                        </p:tgtEl>
                                        <p:attrNameLst>
                                          <p:attrName>style.visibility</p:attrName>
                                        </p:attrNameLst>
                                      </p:cBhvr>
                                      <p:to>
                                        <p:strVal val="visible"/>
                                      </p:to>
                                    </p:set>
                                    <p:anim calcmode="lin" valueType="num">
                                      <p:cBhvr>
                                        <p:cTn id="31" dur="10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32" dur="1000" fill="hold"/>
                                        <p:tgtEl>
                                          <p:spTgt spid="14">
                                            <p:txEl>
                                              <p:pRg st="0" end="0"/>
                                            </p:txEl>
                                          </p:spTgt>
                                        </p:tgtEl>
                                        <p:attrNameLst>
                                          <p:attrName>ppt_h</p:attrName>
                                        </p:attrNameLst>
                                      </p:cBhvr>
                                      <p:tavLst>
                                        <p:tav tm="0">
                                          <p:val>
                                            <p:fltVal val="0"/>
                                          </p:val>
                                        </p:tav>
                                        <p:tav tm="100000">
                                          <p:val>
                                            <p:strVal val="#ppt_h"/>
                                          </p:val>
                                        </p:tav>
                                      </p:tavLst>
                                    </p:anim>
                                    <p:anim calcmode="lin" valueType="num">
                                      <p:cBhvr>
                                        <p:cTn id="33" dur="1000" fill="hold"/>
                                        <p:tgtEl>
                                          <p:spTgt spid="14">
                                            <p:txEl>
                                              <p:pRg st="0" end="0"/>
                                            </p:txEl>
                                          </p:spTgt>
                                        </p:tgtEl>
                                        <p:attrNameLst>
                                          <p:attrName>style.rotation</p:attrName>
                                        </p:attrNameLst>
                                      </p:cBhvr>
                                      <p:tavLst>
                                        <p:tav tm="0">
                                          <p:val>
                                            <p:fltVal val="90"/>
                                          </p:val>
                                        </p:tav>
                                        <p:tav tm="100000">
                                          <p:val>
                                            <p:fltVal val="0"/>
                                          </p:val>
                                        </p:tav>
                                      </p:tavLst>
                                    </p:anim>
                                    <p:animEffect transition="in" filter="fade">
                                      <p:cBhvr>
                                        <p:cTn id="34" dur="1000"/>
                                        <p:tgtEl>
                                          <p:spTgt spid="14">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4">
                                            <p:txEl>
                                              <p:pRg st="1" end="1"/>
                                            </p:txEl>
                                          </p:spTgt>
                                        </p:tgtEl>
                                        <p:attrNameLst>
                                          <p:attrName>style.visibility</p:attrName>
                                        </p:attrNameLst>
                                      </p:cBhvr>
                                      <p:to>
                                        <p:strVal val="visible"/>
                                      </p:to>
                                    </p:set>
                                    <p:anim calcmode="lin" valueType="num">
                                      <p:cBhvr>
                                        <p:cTn id="39" dur="1000" fill="hold"/>
                                        <p:tgtEl>
                                          <p:spTgt spid="14">
                                            <p:txEl>
                                              <p:pRg st="1" end="1"/>
                                            </p:txEl>
                                          </p:spTgt>
                                        </p:tgtEl>
                                        <p:attrNameLst>
                                          <p:attrName>ppt_w</p:attrName>
                                        </p:attrNameLst>
                                      </p:cBhvr>
                                      <p:tavLst>
                                        <p:tav tm="0">
                                          <p:val>
                                            <p:fltVal val="0"/>
                                          </p:val>
                                        </p:tav>
                                        <p:tav tm="100000">
                                          <p:val>
                                            <p:strVal val="#ppt_w"/>
                                          </p:val>
                                        </p:tav>
                                      </p:tavLst>
                                    </p:anim>
                                    <p:anim calcmode="lin" valueType="num">
                                      <p:cBhvr>
                                        <p:cTn id="40" dur="1000" fill="hold"/>
                                        <p:tgtEl>
                                          <p:spTgt spid="14">
                                            <p:txEl>
                                              <p:pRg st="1" end="1"/>
                                            </p:txEl>
                                          </p:spTgt>
                                        </p:tgtEl>
                                        <p:attrNameLst>
                                          <p:attrName>ppt_h</p:attrName>
                                        </p:attrNameLst>
                                      </p:cBhvr>
                                      <p:tavLst>
                                        <p:tav tm="0">
                                          <p:val>
                                            <p:fltVal val="0"/>
                                          </p:val>
                                        </p:tav>
                                        <p:tav tm="100000">
                                          <p:val>
                                            <p:strVal val="#ppt_h"/>
                                          </p:val>
                                        </p:tav>
                                      </p:tavLst>
                                    </p:anim>
                                    <p:anim calcmode="lin" valueType="num">
                                      <p:cBhvr>
                                        <p:cTn id="41" dur="1000" fill="hold"/>
                                        <p:tgtEl>
                                          <p:spTgt spid="14">
                                            <p:txEl>
                                              <p:pRg st="1" end="1"/>
                                            </p:txEl>
                                          </p:spTgt>
                                        </p:tgtEl>
                                        <p:attrNameLst>
                                          <p:attrName>style.rotation</p:attrName>
                                        </p:attrNameLst>
                                      </p:cBhvr>
                                      <p:tavLst>
                                        <p:tav tm="0">
                                          <p:val>
                                            <p:fltVal val="90"/>
                                          </p:val>
                                        </p:tav>
                                        <p:tav tm="100000">
                                          <p:val>
                                            <p:fltVal val="0"/>
                                          </p:val>
                                        </p:tav>
                                      </p:tavLst>
                                    </p:anim>
                                    <p:animEffect transition="in" filter="fade">
                                      <p:cBhvr>
                                        <p:cTn id="42" dur="1000"/>
                                        <p:tgtEl>
                                          <p:spTgt spid="14">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4">
                                            <p:txEl>
                                              <p:pRg st="2" end="2"/>
                                            </p:txEl>
                                          </p:spTgt>
                                        </p:tgtEl>
                                        <p:attrNameLst>
                                          <p:attrName>style.visibility</p:attrName>
                                        </p:attrNameLst>
                                      </p:cBhvr>
                                      <p:to>
                                        <p:strVal val="visible"/>
                                      </p:to>
                                    </p:set>
                                    <p:anim calcmode="lin" valueType="num">
                                      <p:cBhvr>
                                        <p:cTn id="47" dur="1000" fill="hold"/>
                                        <p:tgtEl>
                                          <p:spTgt spid="14">
                                            <p:txEl>
                                              <p:pRg st="2" end="2"/>
                                            </p:txEl>
                                          </p:spTgt>
                                        </p:tgtEl>
                                        <p:attrNameLst>
                                          <p:attrName>ppt_w</p:attrName>
                                        </p:attrNameLst>
                                      </p:cBhvr>
                                      <p:tavLst>
                                        <p:tav tm="0">
                                          <p:val>
                                            <p:fltVal val="0"/>
                                          </p:val>
                                        </p:tav>
                                        <p:tav tm="100000">
                                          <p:val>
                                            <p:strVal val="#ppt_w"/>
                                          </p:val>
                                        </p:tav>
                                      </p:tavLst>
                                    </p:anim>
                                    <p:anim calcmode="lin" valueType="num">
                                      <p:cBhvr>
                                        <p:cTn id="48" dur="1000" fill="hold"/>
                                        <p:tgtEl>
                                          <p:spTgt spid="14">
                                            <p:txEl>
                                              <p:pRg st="2" end="2"/>
                                            </p:txEl>
                                          </p:spTgt>
                                        </p:tgtEl>
                                        <p:attrNameLst>
                                          <p:attrName>ppt_h</p:attrName>
                                        </p:attrNameLst>
                                      </p:cBhvr>
                                      <p:tavLst>
                                        <p:tav tm="0">
                                          <p:val>
                                            <p:fltVal val="0"/>
                                          </p:val>
                                        </p:tav>
                                        <p:tav tm="100000">
                                          <p:val>
                                            <p:strVal val="#ppt_h"/>
                                          </p:val>
                                        </p:tav>
                                      </p:tavLst>
                                    </p:anim>
                                    <p:anim calcmode="lin" valueType="num">
                                      <p:cBhvr>
                                        <p:cTn id="49" dur="1000" fill="hold"/>
                                        <p:tgtEl>
                                          <p:spTgt spid="14">
                                            <p:txEl>
                                              <p:pRg st="2" end="2"/>
                                            </p:txEl>
                                          </p:spTgt>
                                        </p:tgtEl>
                                        <p:attrNameLst>
                                          <p:attrName>style.rotation</p:attrName>
                                        </p:attrNameLst>
                                      </p:cBhvr>
                                      <p:tavLst>
                                        <p:tav tm="0">
                                          <p:val>
                                            <p:fltVal val="90"/>
                                          </p:val>
                                        </p:tav>
                                        <p:tav tm="100000">
                                          <p:val>
                                            <p:fltVal val="0"/>
                                          </p:val>
                                        </p:tav>
                                      </p:tavLst>
                                    </p:anim>
                                    <p:animEffect transition="in" filter="fade">
                                      <p:cBhvr>
                                        <p:cTn id="50" dur="10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DED9-F562-4FF2-BB6C-B35480B8D8EE}"/>
              </a:ext>
            </a:extLst>
          </p:cNvPr>
          <p:cNvSpPr>
            <a:spLocks noGrp="1"/>
          </p:cNvSpPr>
          <p:nvPr>
            <p:ph type="title"/>
          </p:nvPr>
        </p:nvSpPr>
        <p:spPr>
          <a:xfrm>
            <a:off x="677334" y="609600"/>
            <a:ext cx="8596668" cy="797169"/>
          </a:xfrm>
        </p:spPr>
        <p:txBody>
          <a:bodyPr>
            <a:normAutofit fontScale="90000"/>
          </a:bodyPr>
          <a:lstStyle/>
          <a:p>
            <a:pPr algn="ctr"/>
            <a:r>
              <a:rPr lang="en-US" sz="4000" dirty="0"/>
              <a:t>Day 2  – Short Shloka/ Long Shloka/     Veda Chanting</a:t>
            </a:r>
          </a:p>
        </p:txBody>
      </p:sp>
      <p:sp>
        <p:nvSpPr>
          <p:cNvPr id="11" name="Text Placeholder 10">
            <a:extLst>
              <a:ext uri="{FF2B5EF4-FFF2-40B4-BE49-F238E27FC236}">
                <a16:creationId xmlns:a16="http://schemas.microsoft.com/office/drawing/2014/main" id="{21438F54-9DF3-4DA3-9ABF-236F73DC6ACC}"/>
              </a:ext>
            </a:extLst>
          </p:cNvPr>
          <p:cNvSpPr>
            <a:spLocks noGrp="1"/>
          </p:cNvSpPr>
          <p:nvPr>
            <p:ph type="body" idx="1"/>
          </p:nvPr>
        </p:nvSpPr>
        <p:spPr>
          <a:xfrm>
            <a:off x="675745" y="1652954"/>
            <a:ext cx="4185623" cy="1084291"/>
          </a:xfrm>
        </p:spPr>
        <p:txBody>
          <a:bodyPr/>
          <a:lstStyle/>
          <a:p>
            <a:r>
              <a:rPr lang="en-US" sz="3200" b="1" dirty="0"/>
              <a:t>Age Group 7-10 Short Shlokas</a:t>
            </a:r>
          </a:p>
        </p:txBody>
      </p:sp>
      <p:sp>
        <p:nvSpPr>
          <p:cNvPr id="12" name="Content Placeholder 11">
            <a:extLst>
              <a:ext uri="{FF2B5EF4-FFF2-40B4-BE49-F238E27FC236}">
                <a16:creationId xmlns:a16="http://schemas.microsoft.com/office/drawing/2014/main" id="{12A14E14-061E-4E86-B14E-3B5986B0D89E}"/>
              </a:ext>
            </a:extLst>
          </p:cNvPr>
          <p:cNvSpPr>
            <a:spLocks noGrp="1"/>
          </p:cNvSpPr>
          <p:nvPr>
            <p:ph sz="half" idx="2"/>
          </p:nvPr>
        </p:nvSpPr>
        <p:spPr>
          <a:xfrm>
            <a:off x="675744" y="2659166"/>
            <a:ext cx="5816495" cy="3874565"/>
          </a:xfrm>
        </p:spPr>
        <p:txBody>
          <a:bodyPr>
            <a:normAutofit/>
          </a:bodyPr>
          <a:lstStyle/>
          <a:p>
            <a:r>
              <a:rPr lang="en-US" sz="2400" b="1" dirty="0"/>
              <a:t>Runner-up 2: Sanjana Varanasi </a:t>
            </a:r>
          </a:p>
          <a:p>
            <a:pPr marL="0" indent="0">
              <a:buNone/>
            </a:pPr>
            <a:r>
              <a:rPr lang="en-US" sz="2400" b="1" dirty="0"/>
              <a:t>  				   : </a:t>
            </a:r>
            <a:r>
              <a:rPr lang="en-US" sz="2400" b="1" dirty="0" err="1"/>
              <a:t>Kshetra</a:t>
            </a:r>
            <a:r>
              <a:rPr lang="en-US" sz="2400" b="1" dirty="0"/>
              <a:t> </a:t>
            </a:r>
            <a:r>
              <a:rPr lang="en-US" sz="2400" b="1" dirty="0" err="1"/>
              <a:t>Golla</a:t>
            </a:r>
            <a:endParaRPr lang="en-US" sz="2400" b="1" dirty="0"/>
          </a:p>
          <a:p>
            <a:r>
              <a:rPr lang="en-US" sz="2400" b="1" dirty="0"/>
              <a:t>Runner-up 1:  </a:t>
            </a:r>
            <a:r>
              <a:rPr lang="en-US" sz="2400" b="1" dirty="0" err="1"/>
              <a:t>Sriharsha</a:t>
            </a:r>
            <a:r>
              <a:rPr lang="en-US" sz="2400" b="1" dirty="0"/>
              <a:t> </a:t>
            </a:r>
            <a:r>
              <a:rPr lang="en-US" sz="2400" b="1" dirty="0" err="1"/>
              <a:t>Bandapalli</a:t>
            </a:r>
            <a:endParaRPr lang="en-US" sz="2400" b="1" dirty="0"/>
          </a:p>
          <a:p>
            <a:pPr marL="0" indent="0">
              <a:buNone/>
            </a:pPr>
            <a:r>
              <a:rPr lang="en-US" sz="2400" b="1" dirty="0"/>
              <a:t>                       : </a:t>
            </a:r>
            <a:r>
              <a:rPr lang="en-US" sz="2400" b="1" dirty="0" err="1"/>
              <a:t>Anay</a:t>
            </a:r>
            <a:r>
              <a:rPr lang="en-US" sz="2400" b="1" dirty="0"/>
              <a:t> </a:t>
            </a:r>
            <a:r>
              <a:rPr lang="en-US" sz="2400" b="1" dirty="0" err="1"/>
              <a:t>Bhadouria</a:t>
            </a:r>
            <a:endParaRPr lang="en-US" sz="2400" b="1" dirty="0"/>
          </a:p>
          <a:p>
            <a:r>
              <a:rPr lang="en-US" sz="2400" b="1"/>
              <a:t>Winner:  </a:t>
            </a:r>
            <a:r>
              <a:rPr lang="en-US" sz="2400" b="1" dirty="0" err="1"/>
              <a:t>Advik</a:t>
            </a:r>
            <a:r>
              <a:rPr lang="en-US" sz="2400" b="1" dirty="0"/>
              <a:t> Sai </a:t>
            </a:r>
            <a:r>
              <a:rPr lang="en-US" sz="2400" b="1" dirty="0" err="1"/>
              <a:t>Jandhyala</a:t>
            </a:r>
            <a:endParaRPr lang="en-US" sz="2400" b="1" dirty="0"/>
          </a:p>
        </p:txBody>
      </p:sp>
      <p:sp>
        <p:nvSpPr>
          <p:cNvPr id="13" name="Text Placeholder 12">
            <a:extLst>
              <a:ext uri="{FF2B5EF4-FFF2-40B4-BE49-F238E27FC236}">
                <a16:creationId xmlns:a16="http://schemas.microsoft.com/office/drawing/2014/main" id="{95A62463-B332-44B1-8B0D-493FE59B59C0}"/>
              </a:ext>
            </a:extLst>
          </p:cNvPr>
          <p:cNvSpPr>
            <a:spLocks noGrp="1"/>
          </p:cNvSpPr>
          <p:nvPr>
            <p:ph type="body" sz="quarter" idx="3"/>
          </p:nvPr>
        </p:nvSpPr>
        <p:spPr>
          <a:xfrm>
            <a:off x="6386714" y="1469367"/>
            <a:ext cx="4185618" cy="1189799"/>
          </a:xfrm>
        </p:spPr>
        <p:txBody>
          <a:bodyPr/>
          <a:lstStyle/>
          <a:p>
            <a:r>
              <a:rPr lang="en-US" sz="3200" b="1" dirty="0"/>
              <a:t>Age Group 7-10 Long Shlokas</a:t>
            </a:r>
          </a:p>
        </p:txBody>
      </p:sp>
      <p:sp>
        <p:nvSpPr>
          <p:cNvPr id="14" name="Content Placeholder 13">
            <a:extLst>
              <a:ext uri="{FF2B5EF4-FFF2-40B4-BE49-F238E27FC236}">
                <a16:creationId xmlns:a16="http://schemas.microsoft.com/office/drawing/2014/main" id="{C626F0A4-4C3D-4254-9422-9C09B3948C1B}"/>
              </a:ext>
            </a:extLst>
          </p:cNvPr>
          <p:cNvSpPr>
            <a:spLocks noGrp="1"/>
          </p:cNvSpPr>
          <p:nvPr>
            <p:ph sz="quarter" idx="4"/>
          </p:nvPr>
        </p:nvSpPr>
        <p:spPr>
          <a:xfrm>
            <a:off x="6157546" y="2659167"/>
            <a:ext cx="5572900" cy="3877402"/>
          </a:xfrm>
        </p:spPr>
        <p:txBody>
          <a:bodyPr>
            <a:noAutofit/>
          </a:bodyPr>
          <a:lstStyle/>
          <a:p>
            <a:r>
              <a:rPr lang="en-US" sz="2200" b="1" dirty="0"/>
              <a:t>Runner-up 2:  </a:t>
            </a:r>
            <a:r>
              <a:rPr lang="fi-FI" sz="2200" b="1" dirty="0"/>
              <a:t>Ananya Karthik            </a:t>
            </a:r>
          </a:p>
          <a:p>
            <a:pPr marL="0" indent="0">
              <a:buNone/>
            </a:pPr>
            <a:r>
              <a:rPr lang="fi-FI" sz="2200" b="1" dirty="0"/>
              <a:t>                        : Kshetra Golla                </a:t>
            </a:r>
          </a:p>
          <a:p>
            <a:pPr marL="0" indent="0">
              <a:buNone/>
            </a:pPr>
            <a:r>
              <a:rPr lang="fi-FI" sz="2200" b="1" dirty="0"/>
              <a:t>                        : Kavin Karthik</a:t>
            </a:r>
            <a:endParaRPr lang="en-US" sz="2200" b="1" dirty="0"/>
          </a:p>
          <a:p>
            <a:r>
              <a:rPr lang="en-US" sz="2200" b="1" dirty="0"/>
              <a:t>Runner-up 1:  </a:t>
            </a:r>
            <a:r>
              <a:rPr lang="en-US" sz="2200" b="1" dirty="0" err="1"/>
              <a:t>Virinchi</a:t>
            </a:r>
            <a:r>
              <a:rPr lang="en-US" sz="2200" b="1" dirty="0"/>
              <a:t> Tata</a:t>
            </a:r>
          </a:p>
          <a:p>
            <a:pPr marL="0" indent="0">
              <a:buNone/>
            </a:pPr>
            <a:r>
              <a:rPr lang="en-US" sz="2200" b="1" dirty="0"/>
              <a:t>                       : </a:t>
            </a:r>
            <a:r>
              <a:rPr lang="en-US" sz="2200" b="1" dirty="0" err="1"/>
              <a:t>Ishanvi</a:t>
            </a:r>
            <a:r>
              <a:rPr lang="en-US" sz="2200" b="1" dirty="0"/>
              <a:t> </a:t>
            </a:r>
            <a:r>
              <a:rPr lang="en-US" sz="2200" b="1" dirty="0" err="1"/>
              <a:t>Golla</a:t>
            </a:r>
            <a:endParaRPr lang="en-US" sz="2200" b="1" dirty="0"/>
          </a:p>
          <a:p>
            <a:r>
              <a:rPr lang="en-US" sz="2200" b="1" dirty="0"/>
              <a:t>Winners    : Rishi </a:t>
            </a:r>
            <a:r>
              <a:rPr lang="en-US" sz="2200" b="1" dirty="0" err="1"/>
              <a:t>Kandala</a:t>
            </a:r>
            <a:r>
              <a:rPr lang="en-US" sz="2200" b="1" dirty="0"/>
              <a:t>                </a:t>
            </a:r>
          </a:p>
          <a:p>
            <a:pPr marL="0" indent="0">
              <a:buNone/>
            </a:pPr>
            <a:r>
              <a:rPr lang="en-US" sz="2200" b="1" dirty="0"/>
              <a:t>                    : Harshita Pradeep              </a:t>
            </a:r>
          </a:p>
          <a:p>
            <a:pPr marL="0" indent="0">
              <a:buNone/>
            </a:pPr>
            <a:r>
              <a:rPr lang="en-US" sz="2200" b="1" dirty="0"/>
              <a:t>                    : Dhruv Hemant</a:t>
            </a:r>
          </a:p>
        </p:txBody>
      </p:sp>
    </p:spTree>
    <p:extLst>
      <p:ext uri="{BB962C8B-B14F-4D97-AF65-F5344CB8AC3E}">
        <p14:creationId xmlns:p14="http://schemas.microsoft.com/office/powerpoint/2010/main" val="130387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anim calcmode="lin" valueType="num">
                                      <p:cBhvr>
                                        <p:cTn id="15" dur="1000" fill="hold"/>
                                        <p:tgtEl>
                                          <p:spTgt spid="1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1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2">
                                            <p:txEl>
                                              <p:pRg st="2" end="2"/>
                                            </p:txEl>
                                          </p:spTgt>
                                        </p:tgtEl>
                                        <p:attrNameLst>
                                          <p:attrName>style.visibility</p:attrName>
                                        </p:attrNameLst>
                                      </p:cBhvr>
                                      <p:to>
                                        <p:strVal val="visible"/>
                                      </p:to>
                                    </p:set>
                                    <p:anim calcmode="lin" valueType="num">
                                      <p:cBhvr>
                                        <p:cTn id="23" dur="1000" fill="hold"/>
                                        <p:tgtEl>
                                          <p:spTgt spid="1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1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1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1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2">
                                            <p:txEl>
                                              <p:pRg st="3" end="3"/>
                                            </p:txEl>
                                          </p:spTgt>
                                        </p:tgtEl>
                                        <p:attrNameLst>
                                          <p:attrName>style.visibility</p:attrName>
                                        </p:attrNameLst>
                                      </p:cBhvr>
                                      <p:to>
                                        <p:strVal val="visible"/>
                                      </p:to>
                                    </p:set>
                                    <p:anim calcmode="lin" valueType="num">
                                      <p:cBhvr>
                                        <p:cTn id="31" dur="1000" fill="hold"/>
                                        <p:tgtEl>
                                          <p:spTgt spid="12">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12">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12">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12">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2">
                                            <p:txEl>
                                              <p:pRg st="4" end="4"/>
                                            </p:txEl>
                                          </p:spTgt>
                                        </p:tgtEl>
                                        <p:attrNameLst>
                                          <p:attrName>style.visibility</p:attrName>
                                        </p:attrNameLst>
                                      </p:cBhvr>
                                      <p:to>
                                        <p:strVal val="visible"/>
                                      </p:to>
                                    </p:set>
                                    <p:anim calcmode="lin" valueType="num">
                                      <p:cBhvr>
                                        <p:cTn id="39" dur="1000" fill="hold"/>
                                        <p:tgtEl>
                                          <p:spTgt spid="12">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12">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12">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12">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4">
                                            <p:txEl>
                                              <p:pRg st="0" end="0"/>
                                            </p:txEl>
                                          </p:spTgt>
                                        </p:tgtEl>
                                        <p:attrNameLst>
                                          <p:attrName>style.visibility</p:attrName>
                                        </p:attrNameLst>
                                      </p:cBhvr>
                                      <p:to>
                                        <p:strVal val="visible"/>
                                      </p:to>
                                    </p:set>
                                    <p:anim calcmode="lin" valueType="num">
                                      <p:cBhvr>
                                        <p:cTn id="47" dur="10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48" dur="1000" fill="hold"/>
                                        <p:tgtEl>
                                          <p:spTgt spid="14">
                                            <p:txEl>
                                              <p:pRg st="0" end="0"/>
                                            </p:txEl>
                                          </p:spTgt>
                                        </p:tgtEl>
                                        <p:attrNameLst>
                                          <p:attrName>ppt_h</p:attrName>
                                        </p:attrNameLst>
                                      </p:cBhvr>
                                      <p:tavLst>
                                        <p:tav tm="0">
                                          <p:val>
                                            <p:fltVal val="0"/>
                                          </p:val>
                                        </p:tav>
                                        <p:tav tm="100000">
                                          <p:val>
                                            <p:strVal val="#ppt_h"/>
                                          </p:val>
                                        </p:tav>
                                      </p:tavLst>
                                    </p:anim>
                                    <p:anim calcmode="lin" valueType="num">
                                      <p:cBhvr>
                                        <p:cTn id="49" dur="1000" fill="hold"/>
                                        <p:tgtEl>
                                          <p:spTgt spid="14">
                                            <p:txEl>
                                              <p:pRg st="0" end="0"/>
                                            </p:txEl>
                                          </p:spTgt>
                                        </p:tgtEl>
                                        <p:attrNameLst>
                                          <p:attrName>style.rotation</p:attrName>
                                        </p:attrNameLst>
                                      </p:cBhvr>
                                      <p:tavLst>
                                        <p:tav tm="0">
                                          <p:val>
                                            <p:fltVal val="90"/>
                                          </p:val>
                                        </p:tav>
                                        <p:tav tm="100000">
                                          <p:val>
                                            <p:fltVal val="0"/>
                                          </p:val>
                                        </p:tav>
                                      </p:tavLst>
                                    </p:anim>
                                    <p:animEffect transition="in" filter="fade">
                                      <p:cBhvr>
                                        <p:cTn id="50" dur="1000"/>
                                        <p:tgtEl>
                                          <p:spTgt spid="14">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14">
                                            <p:txEl>
                                              <p:pRg st="1" end="1"/>
                                            </p:txEl>
                                          </p:spTgt>
                                        </p:tgtEl>
                                        <p:attrNameLst>
                                          <p:attrName>style.visibility</p:attrName>
                                        </p:attrNameLst>
                                      </p:cBhvr>
                                      <p:to>
                                        <p:strVal val="visible"/>
                                      </p:to>
                                    </p:set>
                                    <p:anim calcmode="lin" valueType="num">
                                      <p:cBhvr>
                                        <p:cTn id="55" dur="1000" fill="hold"/>
                                        <p:tgtEl>
                                          <p:spTgt spid="14">
                                            <p:txEl>
                                              <p:pRg st="1" end="1"/>
                                            </p:txEl>
                                          </p:spTgt>
                                        </p:tgtEl>
                                        <p:attrNameLst>
                                          <p:attrName>ppt_w</p:attrName>
                                        </p:attrNameLst>
                                      </p:cBhvr>
                                      <p:tavLst>
                                        <p:tav tm="0">
                                          <p:val>
                                            <p:fltVal val="0"/>
                                          </p:val>
                                        </p:tav>
                                        <p:tav tm="100000">
                                          <p:val>
                                            <p:strVal val="#ppt_w"/>
                                          </p:val>
                                        </p:tav>
                                      </p:tavLst>
                                    </p:anim>
                                    <p:anim calcmode="lin" valueType="num">
                                      <p:cBhvr>
                                        <p:cTn id="56" dur="1000" fill="hold"/>
                                        <p:tgtEl>
                                          <p:spTgt spid="14">
                                            <p:txEl>
                                              <p:pRg st="1" end="1"/>
                                            </p:txEl>
                                          </p:spTgt>
                                        </p:tgtEl>
                                        <p:attrNameLst>
                                          <p:attrName>ppt_h</p:attrName>
                                        </p:attrNameLst>
                                      </p:cBhvr>
                                      <p:tavLst>
                                        <p:tav tm="0">
                                          <p:val>
                                            <p:fltVal val="0"/>
                                          </p:val>
                                        </p:tav>
                                        <p:tav tm="100000">
                                          <p:val>
                                            <p:strVal val="#ppt_h"/>
                                          </p:val>
                                        </p:tav>
                                      </p:tavLst>
                                    </p:anim>
                                    <p:anim calcmode="lin" valueType="num">
                                      <p:cBhvr>
                                        <p:cTn id="57" dur="1000" fill="hold"/>
                                        <p:tgtEl>
                                          <p:spTgt spid="14">
                                            <p:txEl>
                                              <p:pRg st="1" end="1"/>
                                            </p:txEl>
                                          </p:spTgt>
                                        </p:tgtEl>
                                        <p:attrNameLst>
                                          <p:attrName>style.rotation</p:attrName>
                                        </p:attrNameLst>
                                      </p:cBhvr>
                                      <p:tavLst>
                                        <p:tav tm="0">
                                          <p:val>
                                            <p:fltVal val="90"/>
                                          </p:val>
                                        </p:tav>
                                        <p:tav tm="100000">
                                          <p:val>
                                            <p:fltVal val="0"/>
                                          </p:val>
                                        </p:tav>
                                      </p:tavLst>
                                    </p:anim>
                                    <p:animEffect transition="in" filter="fade">
                                      <p:cBhvr>
                                        <p:cTn id="58" dur="1000"/>
                                        <p:tgtEl>
                                          <p:spTgt spid="14">
                                            <p:txEl>
                                              <p:pRg st="1"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14">
                                            <p:txEl>
                                              <p:pRg st="2" end="2"/>
                                            </p:txEl>
                                          </p:spTgt>
                                        </p:tgtEl>
                                        <p:attrNameLst>
                                          <p:attrName>style.visibility</p:attrName>
                                        </p:attrNameLst>
                                      </p:cBhvr>
                                      <p:to>
                                        <p:strVal val="visible"/>
                                      </p:to>
                                    </p:set>
                                    <p:anim calcmode="lin" valueType="num">
                                      <p:cBhvr>
                                        <p:cTn id="63" dur="1000" fill="hold"/>
                                        <p:tgtEl>
                                          <p:spTgt spid="14">
                                            <p:txEl>
                                              <p:pRg st="2" end="2"/>
                                            </p:txEl>
                                          </p:spTgt>
                                        </p:tgtEl>
                                        <p:attrNameLst>
                                          <p:attrName>ppt_w</p:attrName>
                                        </p:attrNameLst>
                                      </p:cBhvr>
                                      <p:tavLst>
                                        <p:tav tm="0">
                                          <p:val>
                                            <p:fltVal val="0"/>
                                          </p:val>
                                        </p:tav>
                                        <p:tav tm="100000">
                                          <p:val>
                                            <p:strVal val="#ppt_w"/>
                                          </p:val>
                                        </p:tav>
                                      </p:tavLst>
                                    </p:anim>
                                    <p:anim calcmode="lin" valueType="num">
                                      <p:cBhvr>
                                        <p:cTn id="64" dur="1000" fill="hold"/>
                                        <p:tgtEl>
                                          <p:spTgt spid="14">
                                            <p:txEl>
                                              <p:pRg st="2" end="2"/>
                                            </p:txEl>
                                          </p:spTgt>
                                        </p:tgtEl>
                                        <p:attrNameLst>
                                          <p:attrName>ppt_h</p:attrName>
                                        </p:attrNameLst>
                                      </p:cBhvr>
                                      <p:tavLst>
                                        <p:tav tm="0">
                                          <p:val>
                                            <p:fltVal val="0"/>
                                          </p:val>
                                        </p:tav>
                                        <p:tav tm="100000">
                                          <p:val>
                                            <p:strVal val="#ppt_h"/>
                                          </p:val>
                                        </p:tav>
                                      </p:tavLst>
                                    </p:anim>
                                    <p:anim calcmode="lin" valueType="num">
                                      <p:cBhvr>
                                        <p:cTn id="65" dur="1000" fill="hold"/>
                                        <p:tgtEl>
                                          <p:spTgt spid="14">
                                            <p:txEl>
                                              <p:pRg st="2" end="2"/>
                                            </p:txEl>
                                          </p:spTgt>
                                        </p:tgtEl>
                                        <p:attrNameLst>
                                          <p:attrName>style.rotation</p:attrName>
                                        </p:attrNameLst>
                                      </p:cBhvr>
                                      <p:tavLst>
                                        <p:tav tm="0">
                                          <p:val>
                                            <p:fltVal val="90"/>
                                          </p:val>
                                        </p:tav>
                                        <p:tav tm="100000">
                                          <p:val>
                                            <p:fltVal val="0"/>
                                          </p:val>
                                        </p:tav>
                                      </p:tavLst>
                                    </p:anim>
                                    <p:animEffect transition="in" filter="fade">
                                      <p:cBhvr>
                                        <p:cTn id="66" dur="1000"/>
                                        <p:tgtEl>
                                          <p:spTgt spid="14">
                                            <p:txEl>
                                              <p:pRg st="2" end="2"/>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14">
                                            <p:txEl>
                                              <p:pRg st="3" end="3"/>
                                            </p:txEl>
                                          </p:spTgt>
                                        </p:tgtEl>
                                        <p:attrNameLst>
                                          <p:attrName>style.visibility</p:attrName>
                                        </p:attrNameLst>
                                      </p:cBhvr>
                                      <p:to>
                                        <p:strVal val="visible"/>
                                      </p:to>
                                    </p:set>
                                    <p:anim calcmode="lin" valueType="num">
                                      <p:cBhvr>
                                        <p:cTn id="71" dur="1000" fill="hold"/>
                                        <p:tgtEl>
                                          <p:spTgt spid="14">
                                            <p:txEl>
                                              <p:pRg st="3" end="3"/>
                                            </p:txEl>
                                          </p:spTgt>
                                        </p:tgtEl>
                                        <p:attrNameLst>
                                          <p:attrName>ppt_w</p:attrName>
                                        </p:attrNameLst>
                                      </p:cBhvr>
                                      <p:tavLst>
                                        <p:tav tm="0">
                                          <p:val>
                                            <p:fltVal val="0"/>
                                          </p:val>
                                        </p:tav>
                                        <p:tav tm="100000">
                                          <p:val>
                                            <p:strVal val="#ppt_w"/>
                                          </p:val>
                                        </p:tav>
                                      </p:tavLst>
                                    </p:anim>
                                    <p:anim calcmode="lin" valueType="num">
                                      <p:cBhvr>
                                        <p:cTn id="72" dur="1000" fill="hold"/>
                                        <p:tgtEl>
                                          <p:spTgt spid="14">
                                            <p:txEl>
                                              <p:pRg st="3" end="3"/>
                                            </p:txEl>
                                          </p:spTgt>
                                        </p:tgtEl>
                                        <p:attrNameLst>
                                          <p:attrName>ppt_h</p:attrName>
                                        </p:attrNameLst>
                                      </p:cBhvr>
                                      <p:tavLst>
                                        <p:tav tm="0">
                                          <p:val>
                                            <p:fltVal val="0"/>
                                          </p:val>
                                        </p:tav>
                                        <p:tav tm="100000">
                                          <p:val>
                                            <p:strVal val="#ppt_h"/>
                                          </p:val>
                                        </p:tav>
                                      </p:tavLst>
                                    </p:anim>
                                    <p:anim calcmode="lin" valueType="num">
                                      <p:cBhvr>
                                        <p:cTn id="73" dur="1000" fill="hold"/>
                                        <p:tgtEl>
                                          <p:spTgt spid="14">
                                            <p:txEl>
                                              <p:pRg st="3" end="3"/>
                                            </p:txEl>
                                          </p:spTgt>
                                        </p:tgtEl>
                                        <p:attrNameLst>
                                          <p:attrName>style.rotation</p:attrName>
                                        </p:attrNameLst>
                                      </p:cBhvr>
                                      <p:tavLst>
                                        <p:tav tm="0">
                                          <p:val>
                                            <p:fltVal val="90"/>
                                          </p:val>
                                        </p:tav>
                                        <p:tav tm="100000">
                                          <p:val>
                                            <p:fltVal val="0"/>
                                          </p:val>
                                        </p:tav>
                                      </p:tavLst>
                                    </p:anim>
                                    <p:animEffect transition="in" filter="fade">
                                      <p:cBhvr>
                                        <p:cTn id="74" dur="1000"/>
                                        <p:tgtEl>
                                          <p:spTgt spid="14">
                                            <p:txEl>
                                              <p:pRg st="3" end="3"/>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14">
                                            <p:txEl>
                                              <p:pRg st="4" end="4"/>
                                            </p:txEl>
                                          </p:spTgt>
                                        </p:tgtEl>
                                        <p:attrNameLst>
                                          <p:attrName>style.visibility</p:attrName>
                                        </p:attrNameLst>
                                      </p:cBhvr>
                                      <p:to>
                                        <p:strVal val="visible"/>
                                      </p:to>
                                    </p:set>
                                    <p:anim calcmode="lin" valueType="num">
                                      <p:cBhvr>
                                        <p:cTn id="79" dur="1000" fill="hold"/>
                                        <p:tgtEl>
                                          <p:spTgt spid="14">
                                            <p:txEl>
                                              <p:pRg st="4" end="4"/>
                                            </p:txEl>
                                          </p:spTgt>
                                        </p:tgtEl>
                                        <p:attrNameLst>
                                          <p:attrName>ppt_w</p:attrName>
                                        </p:attrNameLst>
                                      </p:cBhvr>
                                      <p:tavLst>
                                        <p:tav tm="0">
                                          <p:val>
                                            <p:fltVal val="0"/>
                                          </p:val>
                                        </p:tav>
                                        <p:tav tm="100000">
                                          <p:val>
                                            <p:strVal val="#ppt_w"/>
                                          </p:val>
                                        </p:tav>
                                      </p:tavLst>
                                    </p:anim>
                                    <p:anim calcmode="lin" valueType="num">
                                      <p:cBhvr>
                                        <p:cTn id="80" dur="1000" fill="hold"/>
                                        <p:tgtEl>
                                          <p:spTgt spid="14">
                                            <p:txEl>
                                              <p:pRg st="4" end="4"/>
                                            </p:txEl>
                                          </p:spTgt>
                                        </p:tgtEl>
                                        <p:attrNameLst>
                                          <p:attrName>ppt_h</p:attrName>
                                        </p:attrNameLst>
                                      </p:cBhvr>
                                      <p:tavLst>
                                        <p:tav tm="0">
                                          <p:val>
                                            <p:fltVal val="0"/>
                                          </p:val>
                                        </p:tav>
                                        <p:tav tm="100000">
                                          <p:val>
                                            <p:strVal val="#ppt_h"/>
                                          </p:val>
                                        </p:tav>
                                      </p:tavLst>
                                    </p:anim>
                                    <p:anim calcmode="lin" valueType="num">
                                      <p:cBhvr>
                                        <p:cTn id="81" dur="1000" fill="hold"/>
                                        <p:tgtEl>
                                          <p:spTgt spid="14">
                                            <p:txEl>
                                              <p:pRg st="4" end="4"/>
                                            </p:txEl>
                                          </p:spTgt>
                                        </p:tgtEl>
                                        <p:attrNameLst>
                                          <p:attrName>style.rotation</p:attrName>
                                        </p:attrNameLst>
                                      </p:cBhvr>
                                      <p:tavLst>
                                        <p:tav tm="0">
                                          <p:val>
                                            <p:fltVal val="90"/>
                                          </p:val>
                                        </p:tav>
                                        <p:tav tm="100000">
                                          <p:val>
                                            <p:fltVal val="0"/>
                                          </p:val>
                                        </p:tav>
                                      </p:tavLst>
                                    </p:anim>
                                    <p:animEffect transition="in" filter="fade">
                                      <p:cBhvr>
                                        <p:cTn id="82" dur="1000"/>
                                        <p:tgtEl>
                                          <p:spTgt spid="14">
                                            <p:txEl>
                                              <p:pRg st="4" end="4"/>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14">
                                            <p:txEl>
                                              <p:pRg st="5" end="5"/>
                                            </p:txEl>
                                          </p:spTgt>
                                        </p:tgtEl>
                                        <p:attrNameLst>
                                          <p:attrName>style.visibility</p:attrName>
                                        </p:attrNameLst>
                                      </p:cBhvr>
                                      <p:to>
                                        <p:strVal val="visible"/>
                                      </p:to>
                                    </p:set>
                                    <p:anim calcmode="lin" valueType="num">
                                      <p:cBhvr>
                                        <p:cTn id="87" dur="1000" fill="hold"/>
                                        <p:tgtEl>
                                          <p:spTgt spid="14">
                                            <p:txEl>
                                              <p:pRg st="5" end="5"/>
                                            </p:txEl>
                                          </p:spTgt>
                                        </p:tgtEl>
                                        <p:attrNameLst>
                                          <p:attrName>ppt_w</p:attrName>
                                        </p:attrNameLst>
                                      </p:cBhvr>
                                      <p:tavLst>
                                        <p:tav tm="0">
                                          <p:val>
                                            <p:fltVal val="0"/>
                                          </p:val>
                                        </p:tav>
                                        <p:tav tm="100000">
                                          <p:val>
                                            <p:strVal val="#ppt_w"/>
                                          </p:val>
                                        </p:tav>
                                      </p:tavLst>
                                    </p:anim>
                                    <p:anim calcmode="lin" valueType="num">
                                      <p:cBhvr>
                                        <p:cTn id="88" dur="1000" fill="hold"/>
                                        <p:tgtEl>
                                          <p:spTgt spid="14">
                                            <p:txEl>
                                              <p:pRg st="5" end="5"/>
                                            </p:txEl>
                                          </p:spTgt>
                                        </p:tgtEl>
                                        <p:attrNameLst>
                                          <p:attrName>ppt_h</p:attrName>
                                        </p:attrNameLst>
                                      </p:cBhvr>
                                      <p:tavLst>
                                        <p:tav tm="0">
                                          <p:val>
                                            <p:fltVal val="0"/>
                                          </p:val>
                                        </p:tav>
                                        <p:tav tm="100000">
                                          <p:val>
                                            <p:strVal val="#ppt_h"/>
                                          </p:val>
                                        </p:tav>
                                      </p:tavLst>
                                    </p:anim>
                                    <p:anim calcmode="lin" valueType="num">
                                      <p:cBhvr>
                                        <p:cTn id="89" dur="1000" fill="hold"/>
                                        <p:tgtEl>
                                          <p:spTgt spid="14">
                                            <p:txEl>
                                              <p:pRg st="5" end="5"/>
                                            </p:txEl>
                                          </p:spTgt>
                                        </p:tgtEl>
                                        <p:attrNameLst>
                                          <p:attrName>style.rotation</p:attrName>
                                        </p:attrNameLst>
                                      </p:cBhvr>
                                      <p:tavLst>
                                        <p:tav tm="0">
                                          <p:val>
                                            <p:fltVal val="90"/>
                                          </p:val>
                                        </p:tav>
                                        <p:tav tm="100000">
                                          <p:val>
                                            <p:fltVal val="0"/>
                                          </p:val>
                                        </p:tav>
                                      </p:tavLst>
                                    </p:anim>
                                    <p:animEffect transition="in" filter="fade">
                                      <p:cBhvr>
                                        <p:cTn id="90" dur="1000"/>
                                        <p:tgtEl>
                                          <p:spTgt spid="14">
                                            <p:txEl>
                                              <p:pRg st="5" end="5"/>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31" presetClass="entr" presetSubtype="0" fill="hold" grpId="0" nodeType="clickEffect">
                                  <p:stCondLst>
                                    <p:cond delay="0"/>
                                  </p:stCondLst>
                                  <p:childTnLst>
                                    <p:set>
                                      <p:cBhvr>
                                        <p:cTn id="94" dur="1" fill="hold">
                                          <p:stCondLst>
                                            <p:cond delay="0"/>
                                          </p:stCondLst>
                                        </p:cTn>
                                        <p:tgtEl>
                                          <p:spTgt spid="14">
                                            <p:txEl>
                                              <p:pRg st="6" end="6"/>
                                            </p:txEl>
                                          </p:spTgt>
                                        </p:tgtEl>
                                        <p:attrNameLst>
                                          <p:attrName>style.visibility</p:attrName>
                                        </p:attrNameLst>
                                      </p:cBhvr>
                                      <p:to>
                                        <p:strVal val="visible"/>
                                      </p:to>
                                    </p:set>
                                    <p:anim calcmode="lin" valueType="num">
                                      <p:cBhvr>
                                        <p:cTn id="95" dur="1000" fill="hold"/>
                                        <p:tgtEl>
                                          <p:spTgt spid="14">
                                            <p:txEl>
                                              <p:pRg st="6" end="6"/>
                                            </p:txEl>
                                          </p:spTgt>
                                        </p:tgtEl>
                                        <p:attrNameLst>
                                          <p:attrName>ppt_w</p:attrName>
                                        </p:attrNameLst>
                                      </p:cBhvr>
                                      <p:tavLst>
                                        <p:tav tm="0">
                                          <p:val>
                                            <p:fltVal val="0"/>
                                          </p:val>
                                        </p:tav>
                                        <p:tav tm="100000">
                                          <p:val>
                                            <p:strVal val="#ppt_w"/>
                                          </p:val>
                                        </p:tav>
                                      </p:tavLst>
                                    </p:anim>
                                    <p:anim calcmode="lin" valueType="num">
                                      <p:cBhvr>
                                        <p:cTn id="96" dur="1000" fill="hold"/>
                                        <p:tgtEl>
                                          <p:spTgt spid="14">
                                            <p:txEl>
                                              <p:pRg st="6" end="6"/>
                                            </p:txEl>
                                          </p:spTgt>
                                        </p:tgtEl>
                                        <p:attrNameLst>
                                          <p:attrName>ppt_h</p:attrName>
                                        </p:attrNameLst>
                                      </p:cBhvr>
                                      <p:tavLst>
                                        <p:tav tm="0">
                                          <p:val>
                                            <p:fltVal val="0"/>
                                          </p:val>
                                        </p:tav>
                                        <p:tav tm="100000">
                                          <p:val>
                                            <p:strVal val="#ppt_h"/>
                                          </p:val>
                                        </p:tav>
                                      </p:tavLst>
                                    </p:anim>
                                    <p:anim calcmode="lin" valueType="num">
                                      <p:cBhvr>
                                        <p:cTn id="97" dur="1000" fill="hold"/>
                                        <p:tgtEl>
                                          <p:spTgt spid="14">
                                            <p:txEl>
                                              <p:pRg st="6" end="6"/>
                                            </p:txEl>
                                          </p:spTgt>
                                        </p:tgtEl>
                                        <p:attrNameLst>
                                          <p:attrName>style.rotation</p:attrName>
                                        </p:attrNameLst>
                                      </p:cBhvr>
                                      <p:tavLst>
                                        <p:tav tm="0">
                                          <p:val>
                                            <p:fltVal val="90"/>
                                          </p:val>
                                        </p:tav>
                                        <p:tav tm="100000">
                                          <p:val>
                                            <p:fltVal val="0"/>
                                          </p:val>
                                        </p:tav>
                                      </p:tavLst>
                                    </p:anim>
                                    <p:animEffect transition="in" filter="fade">
                                      <p:cBhvr>
                                        <p:cTn id="98" dur="1000"/>
                                        <p:tgtEl>
                                          <p:spTgt spid="14">
                                            <p:txEl>
                                              <p:pRg st="6" end="6"/>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31" presetClass="entr" presetSubtype="0" fill="hold" grpId="0" nodeType="clickEffect">
                                  <p:stCondLst>
                                    <p:cond delay="0"/>
                                  </p:stCondLst>
                                  <p:childTnLst>
                                    <p:set>
                                      <p:cBhvr>
                                        <p:cTn id="102" dur="1" fill="hold">
                                          <p:stCondLst>
                                            <p:cond delay="0"/>
                                          </p:stCondLst>
                                        </p:cTn>
                                        <p:tgtEl>
                                          <p:spTgt spid="14">
                                            <p:txEl>
                                              <p:pRg st="7" end="7"/>
                                            </p:txEl>
                                          </p:spTgt>
                                        </p:tgtEl>
                                        <p:attrNameLst>
                                          <p:attrName>style.visibility</p:attrName>
                                        </p:attrNameLst>
                                      </p:cBhvr>
                                      <p:to>
                                        <p:strVal val="visible"/>
                                      </p:to>
                                    </p:set>
                                    <p:anim calcmode="lin" valueType="num">
                                      <p:cBhvr>
                                        <p:cTn id="103" dur="1000" fill="hold"/>
                                        <p:tgtEl>
                                          <p:spTgt spid="14">
                                            <p:txEl>
                                              <p:pRg st="7" end="7"/>
                                            </p:txEl>
                                          </p:spTgt>
                                        </p:tgtEl>
                                        <p:attrNameLst>
                                          <p:attrName>ppt_w</p:attrName>
                                        </p:attrNameLst>
                                      </p:cBhvr>
                                      <p:tavLst>
                                        <p:tav tm="0">
                                          <p:val>
                                            <p:fltVal val="0"/>
                                          </p:val>
                                        </p:tav>
                                        <p:tav tm="100000">
                                          <p:val>
                                            <p:strVal val="#ppt_w"/>
                                          </p:val>
                                        </p:tav>
                                      </p:tavLst>
                                    </p:anim>
                                    <p:anim calcmode="lin" valueType="num">
                                      <p:cBhvr>
                                        <p:cTn id="104" dur="1000" fill="hold"/>
                                        <p:tgtEl>
                                          <p:spTgt spid="14">
                                            <p:txEl>
                                              <p:pRg st="7" end="7"/>
                                            </p:txEl>
                                          </p:spTgt>
                                        </p:tgtEl>
                                        <p:attrNameLst>
                                          <p:attrName>ppt_h</p:attrName>
                                        </p:attrNameLst>
                                      </p:cBhvr>
                                      <p:tavLst>
                                        <p:tav tm="0">
                                          <p:val>
                                            <p:fltVal val="0"/>
                                          </p:val>
                                        </p:tav>
                                        <p:tav tm="100000">
                                          <p:val>
                                            <p:strVal val="#ppt_h"/>
                                          </p:val>
                                        </p:tav>
                                      </p:tavLst>
                                    </p:anim>
                                    <p:anim calcmode="lin" valueType="num">
                                      <p:cBhvr>
                                        <p:cTn id="105" dur="1000" fill="hold"/>
                                        <p:tgtEl>
                                          <p:spTgt spid="14">
                                            <p:txEl>
                                              <p:pRg st="7" end="7"/>
                                            </p:txEl>
                                          </p:spTgt>
                                        </p:tgtEl>
                                        <p:attrNameLst>
                                          <p:attrName>style.rotation</p:attrName>
                                        </p:attrNameLst>
                                      </p:cBhvr>
                                      <p:tavLst>
                                        <p:tav tm="0">
                                          <p:val>
                                            <p:fltVal val="90"/>
                                          </p:val>
                                        </p:tav>
                                        <p:tav tm="100000">
                                          <p:val>
                                            <p:fltVal val="0"/>
                                          </p:val>
                                        </p:tav>
                                      </p:tavLst>
                                    </p:anim>
                                    <p:animEffect transition="in" filter="fade">
                                      <p:cBhvr>
                                        <p:cTn id="106" dur="1000"/>
                                        <p:tgtEl>
                                          <p:spTgt spid="1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4"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2595</TotalTime>
  <Words>774</Words>
  <Application>Microsoft Office PowerPoint</Application>
  <PresentationFormat>Widescreen</PresentationFormat>
  <Paragraphs>107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Trebuchet MS</vt:lpstr>
      <vt:lpstr>Wingdings 3</vt:lpstr>
      <vt:lpstr>Facet</vt:lpstr>
      <vt:lpstr>THT Brahmotsavam Online Competitions</vt:lpstr>
      <vt:lpstr>Day 1 – Coloring/Drawing</vt:lpstr>
      <vt:lpstr>Day 1 – Coloring/Drawing</vt:lpstr>
      <vt:lpstr>Day 1 – Coloring/Drawing </vt:lpstr>
      <vt:lpstr>Day 1 – Coloring/Drawing </vt:lpstr>
      <vt:lpstr>Day 1 – Coloring/Drawing </vt:lpstr>
      <vt:lpstr>Day 2  – Short Shloka/ Long Shloka/     Veda Chanting</vt:lpstr>
      <vt:lpstr>Day 2  – Short Shloka/ Long Shloka/     Veda Chanting</vt:lpstr>
      <vt:lpstr>Day 2  – Short Shloka/ Long Shloka/     Veda Chanting</vt:lpstr>
      <vt:lpstr>Day 2  – Short Shloka/ Long Shloka/     Veda Chanting</vt:lpstr>
      <vt:lpstr>Day 2  – Short Shloka/ Long Shloka/     Veda Chanting</vt:lpstr>
      <vt:lpstr>Day 3  – 3D Modeling/ Rangoli</vt:lpstr>
      <vt:lpstr>Day 3  – 3D Modeling/ Rangoli</vt:lpstr>
      <vt:lpstr>Day 3  – 3D Modeling/ Rangoli </vt:lpstr>
      <vt:lpstr>Day 3  – 3D Modeling/ Rangoli </vt:lpstr>
      <vt:lpstr>Day 4/Day 5 – Elocution/Essay Writing</vt:lpstr>
      <vt:lpstr>THT Brahmotsavam Online Competitions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THT Brahmotsavam Online Competitions</dc:title>
  <dc:creator>Edupuganti, Sri</dc:creator>
  <cp:lastModifiedBy>Edupuganti, Sri</cp:lastModifiedBy>
  <cp:revision>24</cp:revision>
  <dcterms:created xsi:type="dcterms:W3CDTF">2020-08-10T01:57:24Z</dcterms:created>
  <dcterms:modified xsi:type="dcterms:W3CDTF">2020-08-16T08:33:28Z</dcterms:modified>
</cp:coreProperties>
</file>